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7"/>
  </p:notesMasterIdLst>
  <p:sldIdLst>
    <p:sldId id="287" r:id="rId2"/>
    <p:sldId id="286" r:id="rId3"/>
    <p:sldId id="257" r:id="rId4"/>
    <p:sldId id="258" r:id="rId5"/>
    <p:sldId id="266" r:id="rId6"/>
    <p:sldId id="265" r:id="rId7"/>
    <p:sldId id="267" r:id="rId8"/>
    <p:sldId id="259" r:id="rId9"/>
    <p:sldId id="262" r:id="rId10"/>
    <p:sldId id="260" r:id="rId11"/>
    <p:sldId id="268" r:id="rId12"/>
    <p:sldId id="269" r:id="rId13"/>
    <p:sldId id="271" r:id="rId14"/>
    <p:sldId id="281" r:id="rId15"/>
    <p:sldId id="283" r:id="rId16"/>
    <p:sldId id="272" r:id="rId17"/>
    <p:sldId id="273" r:id="rId18"/>
    <p:sldId id="276" r:id="rId19"/>
    <p:sldId id="274" r:id="rId20"/>
    <p:sldId id="284" r:id="rId21"/>
    <p:sldId id="275" r:id="rId22"/>
    <p:sldId id="278" r:id="rId23"/>
    <p:sldId id="279" r:id="rId24"/>
    <p:sldId id="280" r:id="rId25"/>
    <p:sldId id="27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20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B98CF9-7344-4C7E-9BDE-4DD9923D2CB6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7EAF5BEB-E760-45D2-A3B8-8488FD6C6AC6}">
      <dgm:prSet phldrT="[Текст]"/>
      <dgm:spPr/>
      <dgm:t>
        <a:bodyPr/>
        <a:lstStyle/>
        <a:p>
          <a:r>
            <a:rPr lang="kk-KZ" dirty="0" smtClean="0"/>
            <a:t>ашу</a:t>
          </a:r>
          <a:endParaRPr lang="ru-RU" dirty="0"/>
        </a:p>
      </dgm:t>
    </dgm:pt>
    <dgm:pt modelId="{E6620F51-D7A8-4C74-9367-10A36FBE53F9}" type="parTrans" cxnId="{A68BCEA9-3EA2-4650-AD29-6335A6CD12AF}">
      <dgm:prSet/>
      <dgm:spPr/>
      <dgm:t>
        <a:bodyPr/>
        <a:lstStyle/>
        <a:p>
          <a:endParaRPr lang="ru-RU"/>
        </a:p>
      </dgm:t>
    </dgm:pt>
    <dgm:pt modelId="{F4F2D872-FC01-404C-9CAF-29F1F5A0348B}" type="sibTrans" cxnId="{A68BCEA9-3EA2-4650-AD29-6335A6CD12AF}">
      <dgm:prSet/>
      <dgm:spPr/>
      <dgm:t>
        <a:bodyPr/>
        <a:lstStyle/>
        <a:p>
          <a:endParaRPr lang="ru-RU"/>
        </a:p>
      </dgm:t>
    </dgm:pt>
    <dgm:pt modelId="{21A74C8B-98D4-456D-A2EB-D70EC04D800F}">
      <dgm:prSet phldrT="[Текст]"/>
      <dgm:spPr/>
      <dgm:t>
        <a:bodyPr/>
        <a:lstStyle/>
        <a:p>
          <a:r>
            <a:rPr lang="kk-KZ" dirty="0" smtClean="0"/>
            <a:t>қайғы</a:t>
          </a:r>
          <a:endParaRPr lang="ru-RU" dirty="0"/>
        </a:p>
      </dgm:t>
    </dgm:pt>
    <dgm:pt modelId="{5499622F-BF86-41F5-A1B7-A327C30C928D}" type="parTrans" cxnId="{6EC2EE18-7300-4C03-9FE1-685C16B44712}">
      <dgm:prSet/>
      <dgm:spPr/>
      <dgm:t>
        <a:bodyPr/>
        <a:lstStyle/>
        <a:p>
          <a:endParaRPr lang="ru-RU"/>
        </a:p>
      </dgm:t>
    </dgm:pt>
    <dgm:pt modelId="{06AAA12B-3FF0-4E8C-A66F-A407852AC62A}" type="sibTrans" cxnId="{6EC2EE18-7300-4C03-9FE1-685C16B44712}">
      <dgm:prSet/>
      <dgm:spPr/>
      <dgm:t>
        <a:bodyPr/>
        <a:lstStyle/>
        <a:p>
          <a:endParaRPr lang="ru-RU"/>
        </a:p>
      </dgm:t>
    </dgm:pt>
    <dgm:pt modelId="{5D8E2118-9A3D-46B9-AB03-6B3A0E926978}">
      <dgm:prSet phldrT="[Текст]"/>
      <dgm:spPr/>
      <dgm:t>
        <a:bodyPr/>
        <a:lstStyle/>
        <a:p>
          <a:r>
            <a:rPr lang="kk-KZ" dirty="0" smtClean="0"/>
            <a:t>мазасыздық</a:t>
          </a:r>
          <a:endParaRPr lang="ru-RU" dirty="0"/>
        </a:p>
      </dgm:t>
    </dgm:pt>
    <dgm:pt modelId="{FC624395-5409-4659-AB86-6A09AAC06DAC}" type="parTrans" cxnId="{11ADA9D3-EA48-4F94-97DA-2EFCFF75D501}">
      <dgm:prSet/>
      <dgm:spPr/>
      <dgm:t>
        <a:bodyPr/>
        <a:lstStyle/>
        <a:p>
          <a:endParaRPr lang="ru-RU"/>
        </a:p>
      </dgm:t>
    </dgm:pt>
    <dgm:pt modelId="{43E8B658-757C-44AE-8398-8AC30AC0EADB}" type="sibTrans" cxnId="{11ADA9D3-EA48-4F94-97DA-2EFCFF75D501}">
      <dgm:prSet/>
      <dgm:spPr/>
      <dgm:t>
        <a:bodyPr/>
        <a:lstStyle/>
        <a:p>
          <a:endParaRPr lang="ru-RU"/>
        </a:p>
      </dgm:t>
    </dgm:pt>
    <dgm:pt modelId="{CDBF810A-1494-415A-A30C-12AA3F755470}">
      <dgm:prSet phldrT="[Текст]"/>
      <dgm:spPr/>
      <dgm:t>
        <a:bodyPr/>
        <a:lstStyle/>
        <a:p>
          <a:r>
            <a:rPr lang="kk-KZ" dirty="0" smtClean="0"/>
            <a:t>қуаныш</a:t>
          </a:r>
          <a:endParaRPr lang="ru-RU" dirty="0"/>
        </a:p>
      </dgm:t>
    </dgm:pt>
    <dgm:pt modelId="{03C83A9C-812A-48D4-A017-75DB44B5E53F}" type="parTrans" cxnId="{254EDCD6-C948-4A3E-854A-C5078232F6C9}">
      <dgm:prSet/>
      <dgm:spPr/>
      <dgm:t>
        <a:bodyPr/>
        <a:lstStyle/>
        <a:p>
          <a:endParaRPr lang="ru-RU"/>
        </a:p>
      </dgm:t>
    </dgm:pt>
    <dgm:pt modelId="{FD5F7D1F-CA64-45F2-A4E2-A903AB99F063}" type="sibTrans" cxnId="{254EDCD6-C948-4A3E-854A-C5078232F6C9}">
      <dgm:prSet/>
      <dgm:spPr/>
      <dgm:t>
        <a:bodyPr/>
        <a:lstStyle/>
        <a:p>
          <a:endParaRPr lang="ru-RU"/>
        </a:p>
      </dgm:t>
    </dgm:pt>
    <dgm:pt modelId="{D70E9BC3-FCE0-4E73-B10B-2E2B9037FA04}" type="pres">
      <dgm:prSet presAssocID="{B5B98CF9-7344-4C7E-9BDE-4DD9923D2CB6}" presName="Name0" presStyleCnt="0">
        <dgm:presLayoutVars>
          <dgm:dir/>
          <dgm:animLvl val="lvl"/>
          <dgm:resizeHandles val="exact"/>
        </dgm:presLayoutVars>
      </dgm:prSet>
      <dgm:spPr/>
    </dgm:pt>
    <dgm:pt modelId="{73CC5501-0B05-47E9-AA82-AAEBADBDE5DE}" type="pres">
      <dgm:prSet presAssocID="{7EAF5BEB-E760-45D2-A3B8-8488FD6C6AC6}" presName="Name8" presStyleCnt="0"/>
      <dgm:spPr/>
    </dgm:pt>
    <dgm:pt modelId="{67943791-29A8-4DF8-9EC2-590F494EF977}" type="pres">
      <dgm:prSet presAssocID="{7EAF5BEB-E760-45D2-A3B8-8488FD6C6AC6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90105-EA7E-4F14-93CB-7289DAB52C44}" type="pres">
      <dgm:prSet presAssocID="{7EAF5BEB-E760-45D2-A3B8-8488FD6C6AC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DEC646-CB66-4CCE-9EAB-95EA7DC4BA19}" type="pres">
      <dgm:prSet presAssocID="{21A74C8B-98D4-456D-A2EB-D70EC04D800F}" presName="Name8" presStyleCnt="0"/>
      <dgm:spPr/>
    </dgm:pt>
    <dgm:pt modelId="{49A3D073-7511-4686-B0B9-4E1635267434}" type="pres">
      <dgm:prSet presAssocID="{21A74C8B-98D4-456D-A2EB-D70EC04D800F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155500-897E-4CA8-AF32-B148CC86A324}" type="pres">
      <dgm:prSet presAssocID="{21A74C8B-98D4-456D-A2EB-D70EC04D800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839AB-4519-4183-AC3D-22276AD49178}" type="pres">
      <dgm:prSet presAssocID="{5D8E2118-9A3D-46B9-AB03-6B3A0E926978}" presName="Name8" presStyleCnt="0"/>
      <dgm:spPr/>
    </dgm:pt>
    <dgm:pt modelId="{BD887321-A539-47AE-A44C-31D329091C70}" type="pres">
      <dgm:prSet presAssocID="{5D8E2118-9A3D-46B9-AB03-6B3A0E926978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C2AEC-EB89-4E4A-98CA-E038DE15831A}" type="pres">
      <dgm:prSet presAssocID="{5D8E2118-9A3D-46B9-AB03-6B3A0E92697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E02206-DEBD-40CB-87A0-B87D402444B7}" type="pres">
      <dgm:prSet presAssocID="{CDBF810A-1494-415A-A30C-12AA3F755470}" presName="Name8" presStyleCnt="0"/>
      <dgm:spPr/>
    </dgm:pt>
    <dgm:pt modelId="{4CBCC342-E657-4450-A31C-A6BFE4C85054}" type="pres">
      <dgm:prSet presAssocID="{CDBF810A-1494-415A-A30C-12AA3F755470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23092-ED3B-4923-9D62-ECF3502FCC48}" type="pres">
      <dgm:prSet presAssocID="{CDBF810A-1494-415A-A30C-12AA3F75547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228946-B1DA-4923-BE3B-45449F216A35}" type="presOf" srcId="{21A74C8B-98D4-456D-A2EB-D70EC04D800F}" destId="{49A3D073-7511-4686-B0B9-4E1635267434}" srcOrd="0" destOrd="0" presId="urn:microsoft.com/office/officeart/2005/8/layout/pyramid1"/>
    <dgm:cxn modelId="{D94817A6-9C4E-4CB9-91AB-CF71B130F887}" type="presOf" srcId="{B5B98CF9-7344-4C7E-9BDE-4DD9923D2CB6}" destId="{D70E9BC3-FCE0-4E73-B10B-2E2B9037FA04}" srcOrd="0" destOrd="0" presId="urn:microsoft.com/office/officeart/2005/8/layout/pyramid1"/>
    <dgm:cxn modelId="{6EC2EE18-7300-4C03-9FE1-685C16B44712}" srcId="{B5B98CF9-7344-4C7E-9BDE-4DD9923D2CB6}" destId="{21A74C8B-98D4-456D-A2EB-D70EC04D800F}" srcOrd="1" destOrd="0" parTransId="{5499622F-BF86-41F5-A1B7-A327C30C928D}" sibTransId="{06AAA12B-3FF0-4E8C-A66F-A407852AC62A}"/>
    <dgm:cxn modelId="{06FC6DAC-2097-49AC-8B5E-5CE9BA0E8BF5}" type="presOf" srcId="{7EAF5BEB-E760-45D2-A3B8-8488FD6C6AC6}" destId="{14690105-EA7E-4F14-93CB-7289DAB52C44}" srcOrd="1" destOrd="0" presId="urn:microsoft.com/office/officeart/2005/8/layout/pyramid1"/>
    <dgm:cxn modelId="{0E2302FD-0E65-40DA-B15E-0BE5CF93CFEA}" type="presOf" srcId="{CDBF810A-1494-415A-A30C-12AA3F755470}" destId="{D2923092-ED3B-4923-9D62-ECF3502FCC48}" srcOrd="1" destOrd="0" presId="urn:microsoft.com/office/officeart/2005/8/layout/pyramid1"/>
    <dgm:cxn modelId="{A68BCEA9-3EA2-4650-AD29-6335A6CD12AF}" srcId="{B5B98CF9-7344-4C7E-9BDE-4DD9923D2CB6}" destId="{7EAF5BEB-E760-45D2-A3B8-8488FD6C6AC6}" srcOrd="0" destOrd="0" parTransId="{E6620F51-D7A8-4C74-9367-10A36FBE53F9}" sibTransId="{F4F2D872-FC01-404C-9CAF-29F1F5A0348B}"/>
    <dgm:cxn modelId="{86886DF8-F1AD-4FC6-8D77-1CA70CE67AD3}" type="presOf" srcId="{5D8E2118-9A3D-46B9-AB03-6B3A0E926978}" destId="{6CCC2AEC-EB89-4E4A-98CA-E038DE15831A}" srcOrd="1" destOrd="0" presId="urn:microsoft.com/office/officeart/2005/8/layout/pyramid1"/>
    <dgm:cxn modelId="{A717DF95-8782-469A-94C7-1F91EB2DA238}" type="presOf" srcId="{21A74C8B-98D4-456D-A2EB-D70EC04D800F}" destId="{6B155500-897E-4CA8-AF32-B148CC86A324}" srcOrd="1" destOrd="0" presId="urn:microsoft.com/office/officeart/2005/8/layout/pyramid1"/>
    <dgm:cxn modelId="{93767919-74DB-41ED-972E-3FDE077B53F5}" type="presOf" srcId="{5D8E2118-9A3D-46B9-AB03-6B3A0E926978}" destId="{BD887321-A539-47AE-A44C-31D329091C70}" srcOrd="0" destOrd="0" presId="urn:microsoft.com/office/officeart/2005/8/layout/pyramid1"/>
    <dgm:cxn modelId="{CFBE0317-2947-434B-B396-7F75E609D007}" type="presOf" srcId="{CDBF810A-1494-415A-A30C-12AA3F755470}" destId="{4CBCC342-E657-4450-A31C-A6BFE4C85054}" srcOrd="0" destOrd="0" presId="urn:microsoft.com/office/officeart/2005/8/layout/pyramid1"/>
    <dgm:cxn modelId="{11ADA9D3-EA48-4F94-97DA-2EFCFF75D501}" srcId="{B5B98CF9-7344-4C7E-9BDE-4DD9923D2CB6}" destId="{5D8E2118-9A3D-46B9-AB03-6B3A0E926978}" srcOrd="2" destOrd="0" parTransId="{FC624395-5409-4659-AB86-6A09AAC06DAC}" sibTransId="{43E8B658-757C-44AE-8398-8AC30AC0EADB}"/>
    <dgm:cxn modelId="{2EB7F114-6D2A-41F6-B5A0-C83D9F25BD30}" type="presOf" srcId="{7EAF5BEB-E760-45D2-A3B8-8488FD6C6AC6}" destId="{67943791-29A8-4DF8-9EC2-590F494EF977}" srcOrd="0" destOrd="0" presId="urn:microsoft.com/office/officeart/2005/8/layout/pyramid1"/>
    <dgm:cxn modelId="{254EDCD6-C948-4A3E-854A-C5078232F6C9}" srcId="{B5B98CF9-7344-4C7E-9BDE-4DD9923D2CB6}" destId="{CDBF810A-1494-415A-A30C-12AA3F755470}" srcOrd="3" destOrd="0" parTransId="{03C83A9C-812A-48D4-A017-75DB44B5E53F}" sibTransId="{FD5F7D1F-CA64-45F2-A4E2-A903AB99F063}"/>
    <dgm:cxn modelId="{F696171B-9CF1-472E-9E20-CFDADE2B1BE1}" type="presParOf" srcId="{D70E9BC3-FCE0-4E73-B10B-2E2B9037FA04}" destId="{73CC5501-0B05-47E9-AA82-AAEBADBDE5DE}" srcOrd="0" destOrd="0" presId="urn:microsoft.com/office/officeart/2005/8/layout/pyramid1"/>
    <dgm:cxn modelId="{B5963829-0055-4750-9F40-A23C4D57E181}" type="presParOf" srcId="{73CC5501-0B05-47E9-AA82-AAEBADBDE5DE}" destId="{67943791-29A8-4DF8-9EC2-590F494EF977}" srcOrd="0" destOrd="0" presId="urn:microsoft.com/office/officeart/2005/8/layout/pyramid1"/>
    <dgm:cxn modelId="{15984F5A-B19E-40A3-9E24-B5EAEC303461}" type="presParOf" srcId="{73CC5501-0B05-47E9-AA82-AAEBADBDE5DE}" destId="{14690105-EA7E-4F14-93CB-7289DAB52C44}" srcOrd="1" destOrd="0" presId="urn:microsoft.com/office/officeart/2005/8/layout/pyramid1"/>
    <dgm:cxn modelId="{ECEBE580-45F1-45A3-BD6A-F257898815A2}" type="presParOf" srcId="{D70E9BC3-FCE0-4E73-B10B-2E2B9037FA04}" destId="{6CDEC646-CB66-4CCE-9EAB-95EA7DC4BA19}" srcOrd="1" destOrd="0" presId="urn:microsoft.com/office/officeart/2005/8/layout/pyramid1"/>
    <dgm:cxn modelId="{525A6F2F-EC48-4DEC-A9C5-676C6000ECF7}" type="presParOf" srcId="{6CDEC646-CB66-4CCE-9EAB-95EA7DC4BA19}" destId="{49A3D073-7511-4686-B0B9-4E1635267434}" srcOrd="0" destOrd="0" presId="urn:microsoft.com/office/officeart/2005/8/layout/pyramid1"/>
    <dgm:cxn modelId="{AC6C48E0-2179-499A-ABC3-C4B0F3B8BA17}" type="presParOf" srcId="{6CDEC646-CB66-4CCE-9EAB-95EA7DC4BA19}" destId="{6B155500-897E-4CA8-AF32-B148CC86A324}" srcOrd="1" destOrd="0" presId="urn:microsoft.com/office/officeart/2005/8/layout/pyramid1"/>
    <dgm:cxn modelId="{F73428B7-B776-401D-BBB1-30E2655141AD}" type="presParOf" srcId="{D70E9BC3-FCE0-4E73-B10B-2E2B9037FA04}" destId="{216839AB-4519-4183-AC3D-22276AD49178}" srcOrd="2" destOrd="0" presId="urn:microsoft.com/office/officeart/2005/8/layout/pyramid1"/>
    <dgm:cxn modelId="{3E8B4CDF-1B37-4CE3-85EF-448609DEA262}" type="presParOf" srcId="{216839AB-4519-4183-AC3D-22276AD49178}" destId="{BD887321-A539-47AE-A44C-31D329091C70}" srcOrd="0" destOrd="0" presId="urn:microsoft.com/office/officeart/2005/8/layout/pyramid1"/>
    <dgm:cxn modelId="{A0289DDA-45A9-4410-A923-B7339A3CF478}" type="presParOf" srcId="{216839AB-4519-4183-AC3D-22276AD49178}" destId="{6CCC2AEC-EB89-4E4A-98CA-E038DE15831A}" srcOrd="1" destOrd="0" presId="urn:microsoft.com/office/officeart/2005/8/layout/pyramid1"/>
    <dgm:cxn modelId="{93F9C349-96A6-4CE2-8398-D8E7BAD327CF}" type="presParOf" srcId="{D70E9BC3-FCE0-4E73-B10B-2E2B9037FA04}" destId="{B3E02206-DEBD-40CB-87A0-B87D402444B7}" srcOrd="3" destOrd="0" presId="urn:microsoft.com/office/officeart/2005/8/layout/pyramid1"/>
    <dgm:cxn modelId="{F0E39053-3E9A-4250-9CB8-96FCF7AEE6D1}" type="presParOf" srcId="{B3E02206-DEBD-40CB-87A0-B87D402444B7}" destId="{4CBCC342-E657-4450-A31C-A6BFE4C85054}" srcOrd="0" destOrd="0" presId="urn:microsoft.com/office/officeart/2005/8/layout/pyramid1"/>
    <dgm:cxn modelId="{9E290D03-D268-43C4-A4D5-82799BA3E11D}" type="presParOf" srcId="{B3E02206-DEBD-40CB-87A0-B87D402444B7}" destId="{D2923092-ED3B-4923-9D62-ECF3502FCC48}" srcOrd="1" destOrd="0" presId="urn:microsoft.com/office/officeart/2005/8/layout/pyramid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FF100F-6B91-4756-87BA-3C3D12443E4E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6CBDEE6-7B36-4C2D-B00D-6FEF9856D884}">
      <dgm:prSet/>
      <dgm:spPr/>
      <dgm:t>
        <a:bodyPr/>
        <a:lstStyle/>
        <a:p>
          <a:r>
            <a:rPr lang="kk-KZ" smtClean="0"/>
            <a:t>Абайсыз айтылған сөз</a:t>
          </a:r>
          <a:endParaRPr lang="kk-KZ" dirty="0" smtClean="0"/>
        </a:p>
      </dgm:t>
    </dgm:pt>
    <dgm:pt modelId="{861EF992-9462-437B-9A3E-069652F72823}" type="parTrans" cxnId="{642DA475-1A22-4AEA-8A52-DC1882169DF2}">
      <dgm:prSet/>
      <dgm:spPr/>
      <dgm:t>
        <a:bodyPr/>
        <a:lstStyle/>
        <a:p>
          <a:endParaRPr lang="ru-RU"/>
        </a:p>
      </dgm:t>
    </dgm:pt>
    <dgm:pt modelId="{3EDB0025-3FE4-4837-BF90-11549BA057D9}" type="sibTrans" cxnId="{642DA475-1A22-4AEA-8A52-DC1882169DF2}">
      <dgm:prSet/>
      <dgm:spPr/>
      <dgm:t>
        <a:bodyPr/>
        <a:lstStyle/>
        <a:p>
          <a:endParaRPr lang="ru-RU"/>
        </a:p>
      </dgm:t>
    </dgm:pt>
    <dgm:pt modelId="{B0B1BD4D-E0F5-4837-88F2-2933622C8911}">
      <dgm:prSet/>
      <dgm:spPr/>
      <dgm:t>
        <a:bodyPr/>
        <a:lstStyle/>
        <a:p>
          <a:r>
            <a:rPr lang="kk-KZ" smtClean="0"/>
            <a:t>Ойластырылмаған әрекеттер</a:t>
          </a:r>
          <a:endParaRPr lang="kk-KZ" dirty="0" smtClean="0"/>
        </a:p>
      </dgm:t>
    </dgm:pt>
    <dgm:pt modelId="{27212B54-9322-4AD6-9242-123DCA01033C}" type="parTrans" cxnId="{90BA87C4-1423-4A8C-83D0-FFB3A9141760}">
      <dgm:prSet/>
      <dgm:spPr/>
      <dgm:t>
        <a:bodyPr/>
        <a:lstStyle/>
        <a:p>
          <a:endParaRPr lang="ru-RU"/>
        </a:p>
      </dgm:t>
    </dgm:pt>
    <dgm:pt modelId="{134DC7BF-34DA-4E65-9617-448BD09D3990}" type="sibTrans" cxnId="{90BA87C4-1423-4A8C-83D0-FFB3A9141760}">
      <dgm:prSet/>
      <dgm:spPr/>
      <dgm:t>
        <a:bodyPr/>
        <a:lstStyle/>
        <a:p>
          <a:endParaRPr lang="ru-RU"/>
        </a:p>
      </dgm:t>
    </dgm:pt>
    <dgm:pt modelId="{4B6B67B3-99E0-4B44-B172-C49A0EE288F0}">
      <dgm:prSet/>
      <dgm:spPr/>
      <dgm:t>
        <a:bodyPr/>
        <a:lstStyle/>
        <a:p>
          <a:r>
            <a:rPr lang="kk-KZ" dirty="0" smtClean="0"/>
            <a:t>Албырттықтан туатын барлық жағдайлар</a:t>
          </a:r>
          <a:endParaRPr lang="ru-RU" dirty="0"/>
        </a:p>
      </dgm:t>
    </dgm:pt>
    <dgm:pt modelId="{8FADDDBB-891F-4F00-B87D-02AAB420781F}" type="parTrans" cxnId="{122F9002-F3F5-4CEB-8969-1326FE1F0DFC}">
      <dgm:prSet/>
      <dgm:spPr/>
      <dgm:t>
        <a:bodyPr/>
        <a:lstStyle/>
        <a:p>
          <a:endParaRPr lang="ru-RU"/>
        </a:p>
      </dgm:t>
    </dgm:pt>
    <dgm:pt modelId="{4ECBC3E5-7370-45D5-BE0B-0D2D589F2142}" type="sibTrans" cxnId="{122F9002-F3F5-4CEB-8969-1326FE1F0DFC}">
      <dgm:prSet/>
      <dgm:spPr/>
      <dgm:t>
        <a:bodyPr/>
        <a:lstStyle/>
        <a:p>
          <a:endParaRPr lang="ru-RU"/>
        </a:p>
      </dgm:t>
    </dgm:pt>
    <dgm:pt modelId="{C5035AD7-4D8B-4751-ACA1-AF9EB2CF596D}" type="pres">
      <dgm:prSet presAssocID="{68FF100F-6B91-4756-87BA-3C3D12443E4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6C50D2-C7EB-4F49-8E5F-1BFBFDE1F6AA}" type="pres">
      <dgm:prSet presAssocID="{68FF100F-6B91-4756-87BA-3C3D12443E4E}" presName="dummyMaxCanvas" presStyleCnt="0">
        <dgm:presLayoutVars/>
      </dgm:prSet>
      <dgm:spPr/>
    </dgm:pt>
    <dgm:pt modelId="{51A81410-8EDB-4CA5-A1F5-308816B603E0}" type="pres">
      <dgm:prSet presAssocID="{68FF100F-6B91-4756-87BA-3C3D12443E4E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CE163E-8A74-42B9-B501-E7B3E4981406}" type="pres">
      <dgm:prSet presAssocID="{68FF100F-6B91-4756-87BA-3C3D12443E4E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294DC-9C02-4772-A8BB-E8FCA22BE3CB}" type="pres">
      <dgm:prSet presAssocID="{68FF100F-6B91-4756-87BA-3C3D12443E4E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D310C-9307-46E6-94D0-CE48F7871ED8}" type="pres">
      <dgm:prSet presAssocID="{68FF100F-6B91-4756-87BA-3C3D12443E4E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D44692-67E8-45C4-BF16-CCBA1C6110C4}" type="pres">
      <dgm:prSet presAssocID="{68FF100F-6B91-4756-87BA-3C3D12443E4E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7C88A2-8D0B-463A-ACD3-90B9D4D320FF}" type="pres">
      <dgm:prSet presAssocID="{68FF100F-6B91-4756-87BA-3C3D12443E4E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7FE4F-9F50-4256-B313-672CF1EC760E}" type="pres">
      <dgm:prSet presAssocID="{68FF100F-6B91-4756-87BA-3C3D12443E4E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FA15C5-45D8-47DA-92D6-26188ADA9973}" type="pres">
      <dgm:prSet presAssocID="{68FF100F-6B91-4756-87BA-3C3D12443E4E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BE9C6E-522E-45D3-8A03-8CC54E103B7D}" type="presOf" srcId="{3EDB0025-3FE4-4837-BF90-11549BA057D9}" destId="{F5FD310C-9307-46E6-94D0-CE48F7871ED8}" srcOrd="0" destOrd="0" presId="urn:microsoft.com/office/officeart/2005/8/layout/vProcess5"/>
    <dgm:cxn modelId="{400E5EC2-668C-4657-9632-5569C80D87A3}" type="presOf" srcId="{4B6B67B3-99E0-4B44-B172-C49A0EE288F0}" destId="{64FA15C5-45D8-47DA-92D6-26188ADA9973}" srcOrd="1" destOrd="0" presId="urn:microsoft.com/office/officeart/2005/8/layout/vProcess5"/>
    <dgm:cxn modelId="{8F5C4F4A-2EC9-4C56-848B-F59080AF640C}" type="presOf" srcId="{134DC7BF-34DA-4E65-9617-448BD09D3990}" destId="{FFD44692-67E8-45C4-BF16-CCBA1C6110C4}" srcOrd="0" destOrd="0" presId="urn:microsoft.com/office/officeart/2005/8/layout/vProcess5"/>
    <dgm:cxn modelId="{122F9002-F3F5-4CEB-8969-1326FE1F0DFC}" srcId="{68FF100F-6B91-4756-87BA-3C3D12443E4E}" destId="{4B6B67B3-99E0-4B44-B172-C49A0EE288F0}" srcOrd="2" destOrd="0" parTransId="{8FADDDBB-891F-4F00-B87D-02AAB420781F}" sibTransId="{4ECBC3E5-7370-45D5-BE0B-0D2D589F2142}"/>
    <dgm:cxn modelId="{642DA475-1A22-4AEA-8A52-DC1882169DF2}" srcId="{68FF100F-6B91-4756-87BA-3C3D12443E4E}" destId="{66CBDEE6-7B36-4C2D-B00D-6FEF9856D884}" srcOrd="0" destOrd="0" parTransId="{861EF992-9462-437B-9A3E-069652F72823}" sibTransId="{3EDB0025-3FE4-4837-BF90-11549BA057D9}"/>
    <dgm:cxn modelId="{EBC57D94-197F-48D2-A7F2-C01FDC6BCDB9}" type="presOf" srcId="{66CBDEE6-7B36-4C2D-B00D-6FEF9856D884}" destId="{51A81410-8EDB-4CA5-A1F5-308816B603E0}" srcOrd="0" destOrd="0" presId="urn:microsoft.com/office/officeart/2005/8/layout/vProcess5"/>
    <dgm:cxn modelId="{2FA5BB53-A4F3-4F6C-9EEA-E5EAEAB733E2}" type="presOf" srcId="{4B6B67B3-99E0-4B44-B172-C49A0EE288F0}" destId="{7C7294DC-9C02-4772-A8BB-E8FCA22BE3CB}" srcOrd="0" destOrd="0" presId="urn:microsoft.com/office/officeart/2005/8/layout/vProcess5"/>
    <dgm:cxn modelId="{D1BF78BA-1916-473A-A003-AC39A0A3702D}" type="presOf" srcId="{66CBDEE6-7B36-4C2D-B00D-6FEF9856D884}" destId="{2B7C88A2-8D0B-463A-ACD3-90B9D4D320FF}" srcOrd="1" destOrd="0" presId="urn:microsoft.com/office/officeart/2005/8/layout/vProcess5"/>
    <dgm:cxn modelId="{93B43629-E8AE-4048-851E-4A9ED8F3ADCE}" type="presOf" srcId="{B0B1BD4D-E0F5-4837-88F2-2933622C8911}" destId="{5E27FE4F-9F50-4256-B313-672CF1EC760E}" srcOrd="1" destOrd="0" presId="urn:microsoft.com/office/officeart/2005/8/layout/vProcess5"/>
    <dgm:cxn modelId="{4B6FA095-CEFE-4D28-B9EE-06AFE817EAAC}" type="presOf" srcId="{B0B1BD4D-E0F5-4837-88F2-2933622C8911}" destId="{87CE163E-8A74-42B9-B501-E7B3E4981406}" srcOrd="0" destOrd="0" presId="urn:microsoft.com/office/officeart/2005/8/layout/vProcess5"/>
    <dgm:cxn modelId="{90BA87C4-1423-4A8C-83D0-FFB3A9141760}" srcId="{68FF100F-6B91-4756-87BA-3C3D12443E4E}" destId="{B0B1BD4D-E0F5-4837-88F2-2933622C8911}" srcOrd="1" destOrd="0" parTransId="{27212B54-9322-4AD6-9242-123DCA01033C}" sibTransId="{134DC7BF-34DA-4E65-9617-448BD09D3990}"/>
    <dgm:cxn modelId="{702332EC-5080-458B-8997-7A71957726FA}" type="presOf" srcId="{68FF100F-6B91-4756-87BA-3C3D12443E4E}" destId="{C5035AD7-4D8B-4751-ACA1-AF9EB2CF596D}" srcOrd="0" destOrd="0" presId="urn:microsoft.com/office/officeart/2005/8/layout/vProcess5"/>
    <dgm:cxn modelId="{888209A0-1ED8-466D-A1BD-CCCBD2C4EB94}" type="presParOf" srcId="{C5035AD7-4D8B-4751-ACA1-AF9EB2CF596D}" destId="{286C50D2-C7EB-4F49-8E5F-1BFBFDE1F6AA}" srcOrd="0" destOrd="0" presId="urn:microsoft.com/office/officeart/2005/8/layout/vProcess5"/>
    <dgm:cxn modelId="{F324EEC0-FBC8-4D30-B774-E8370076BCB4}" type="presParOf" srcId="{C5035AD7-4D8B-4751-ACA1-AF9EB2CF596D}" destId="{51A81410-8EDB-4CA5-A1F5-308816B603E0}" srcOrd="1" destOrd="0" presId="urn:microsoft.com/office/officeart/2005/8/layout/vProcess5"/>
    <dgm:cxn modelId="{E1D81294-8C72-4718-9615-FFAB101A8F1C}" type="presParOf" srcId="{C5035AD7-4D8B-4751-ACA1-AF9EB2CF596D}" destId="{87CE163E-8A74-42B9-B501-E7B3E4981406}" srcOrd="2" destOrd="0" presId="urn:microsoft.com/office/officeart/2005/8/layout/vProcess5"/>
    <dgm:cxn modelId="{84A6B0EC-F3A6-490B-A5C9-BC1CCD0DF1B6}" type="presParOf" srcId="{C5035AD7-4D8B-4751-ACA1-AF9EB2CF596D}" destId="{7C7294DC-9C02-4772-A8BB-E8FCA22BE3CB}" srcOrd="3" destOrd="0" presId="urn:microsoft.com/office/officeart/2005/8/layout/vProcess5"/>
    <dgm:cxn modelId="{7BA070C6-CF34-45A6-AEB4-D76BC6280A86}" type="presParOf" srcId="{C5035AD7-4D8B-4751-ACA1-AF9EB2CF596D}" destId="{F5FD310C-9307-46E6-94D0-CE48F7871ED8}" srcOrd="4" destOrd="0" presId="urn:microsoft.com/office/officeart/2005/8/layout/vProcess5"/>
    <dgm:cxn modelId="{928213B9-CF2E-4352-83B9-4D5AC0DF9B02}" type="presParOf" srcId="{C5035AD7-4D8B-4751-ACA1-AF9EB2CF596D}" destId="{FFD44692-67E8-45C4-BF16-CCBA1C6110C4}" srcOrd="5" destOrd="0" presId="urn:microsoft.com/office/officeart/2005/8/layout/vProcess5"/>
    <dgm:cxn modelId="{8AB0BD9F-39AC-4299-8C32-29494520F1BC}" type="presParOf" srcId="{C5035AD7-4D8B-4751-ACA1-AF9EB2CF596D}" destId="{2B7C88A2-8D0B-463A-ACD3-90B9D4D320FF}" srcOrd="6" destOrd="0" presId="urn:microsoft.com/office/officeart/2005/8/layout/vProcess5"/>
    <dgm:cxn modelId="{16747224-3DB8-450E-BD88-D234695DBB95}" type="presParOf" srcId="{C5035AD7-4D8B-4751-ACA1-AF9EB2CF596D}" destId="{5E27FE4F-9F50-4256-B313-672CF1EC760E}" srcOrd="7" destOrd="0" presId="urn:microsoft.com/office/officeart/2005/8/layout/vProcess5"/>
    <dgm:cxn modelId="{63CDCDBB-A3ED-4426-AD6E-16ED383A24C4}" type="presParOf" srcId="{C5035AD7-4D8B-4751-ACA1-AF9EB2CF596D}" destId="{64FA15C5-45D8-47DA-92D6-26188ADA9973}" srcOrd="8" destOrd="0" presId="urn:microsoft.com/office/officeart/2005/8/layout/vProcess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802AC-4183-4E80-9FA1-01E17DC89CCD}" type="doc">
      <dgm:prSet loTypeId="urn:microsoft.com/office/officeart/2005/8/layout/gear1" loCatId="process" qsTypeId="urn:microsoft.com/office/officeart/2005/8/quickstyle/simple1" qsCatId="simple" csTypeId="urn:microsoft.com/office/officeart/2005/8/colors/colorful4" csCatId="colorful" phldr="1"/>
      <dgm:spPr/>
    </dgm:pt>
    <dgm:pt modelId="{C5F07EB6-6146-4A81-B94E-5FF3435F911D}">
      <dgm:prSet phldrT="[Текст]"/>
      <dgm:spPr/>
      <dgm:t>
        <a:bodyPr/>
        <a:lstStyle/>
        <a:p>
          <a:r>
            <a:rPr lang="kk-KZ" b="1" dirty="0" smtClean="0">
              <a:solidFill>
                <a:schemeClr val="tx1"/>
              </a:solidFill>
            </a:rPr>
            <a:t>Назарыңызды басқа жаққа аударыңыз</a:t>
          </a:r>
          <a:endParaRPr lang="ru-RU" b="1" dirty="0">
            <a:solidFill>
              <a:schemeClr val="tx1"/>
            </a:solidFill>
          </a:endParaRPr>
        </a:p>
      </dgm:t>
    </dgm:pt>
    <dgm:pt modelId="{30977DB5-7B1A-41CD-95B4-94309310B4AA}" type="parTrans" cxnId="{8C6FF044-BC48-4A15-BA19-F20915DF853D}">
      <dgm:prSet/>
      <dgm:spPr/>
      <dgm:t>
        <a:bodyPr/>
        <a:lstStyle/>
        <a:p>
          <a:endParaRPr lang="ru-RU"/>
        </a:p>
      </dgm:t>
    </dgm:pt>
    <dgm:pt modelId="{4F356F6C-B3CD-43C8-8F58-3B264704FABF}" type="sibTrans" cxnId="{8C6FF044-BC48-4A15-BA19-F20915DF853D}">
      <dgm:prSet/>
      <dgm:spPr/>
      <dgm:t>
        <a:bodyPr/>
        <a:lstStyle/>
        <a:p>
          <a:endParaRPr lang="ru-RU"/>
        </a:p>
      </dgm:t>
    </dgm:pt>
    <dgm:pt modelId="{6DA58351-57FA-4D15-8DBF-33D8DA5F6F14}">
      <dgm:prSet phldrT="[Текст]"/>
      <dgm:spPr/>
      <dgm:t>
        <a:bodyPr/>
        <a:lstStyle/>
        <a:p>
          <a:r>
            <a:rPr lang="kk-KZ" b="1" dirty="0" smtClean="0">
              <a:solidFill>
                <a:schemeClr val="tx1"/>
              </a:solidFill>
            </a:rPr>
            <a:t>Баяу дем шығару</a:t>
          </a:r>
          <a:endParaRPr lang="ru-RU" b="1" dirty="0">
            <a:solidFill>
              <a:schemeClr val="tx1"/>
            </a:solidFill>
          </a:endParaRPr>
        </a:p>
      </dgm:t>
    </dgm:pt>
    <dgm:pt modelId="{C912A2C5-40AA-45C8-B446-F4273FBF9476}" type="parTrans" cxnId="{D5C3B3BE-85E0-4867-8D5F-82D01678A8B4}">
      <dgm:prSet/>
      <dgm:spPr/>
      <dgm:t>
        <a:bodyPr/>
        <a:lstStyle/>
        <a:p>
          <a:endParaRPr lang="ru-RU"/>
        </a:p>
      </dgm:t>
    </dgm:pt>
    <dgm:pt modelId="{4E922A85-2488-45AC-876F-19CC4E810488}" type="sibTrans" cxnId="{D5C3B3BE-85E0-4867-8D5F-82D01678A8B4}">
      <dgm:prSet/>
      <dgm:spPr/>
      <dgm:t>
        <a:bodyPr/>
        <a:lstStyle/>
        <a:p>
          <a:endParaRPr lang="ru-RU"/>
        </a:p>
      </dgm:t>
    </dgm:pt>
    <dgm:pt modelId="{A0C1E070-4937-456B-BC9E-0E8856CA5DEE}">
      <dgm:prSet phldrT="[Текст]"/>
      <dgm:spPr/>
      <dgm:t>
        <a:bodyPr/>
        <a:lstStyle/>
        <a:p>
          <a:r>
            <a:rPr lang="kk-KZ" b="1" dirty="0" smtClean="0">
              <a:solidFill>
                <a:schemeClr val="tx1"/>
              </a:solidFill>
            </a:rPr>
            <a:t>Терең тыныс алу</a:t>
          </a:r>
          <a:endParaRPr lang="ru-RU" b="1" dirty="0">
            <a:solidFill>
              <a:schemeClr val="tx1"/>
            </a:solidFill>
          </a:endParaRPr>
        </a:p>
      </dgm:t>
    </dgm:pt>
    <dgm:pt modelId="{A24583FC-03AD-477D-A737-F807682AE5FD}" type="parTrans" cxnId="{5187C6CD-4C8A-4B84-99D2-B0B3F9BC42A9}">
      <dgm:prSet/>
      <dgm:spPr/>
      <dgm:t>
        <a:bodyPr/>
        <a:lstStyle/>
        <a:p>
          <a:endParaRPr lang="ru-RU"/>
        </a:p>
      </dgm:t>
    </dgm:pt>
    <dgm:pt modelId="{3275E7FF-3F74-4DCF-9283-C6965D181E51}" type="sibTrans" cxnId="{5187C6CD-4C8A-4B84-99D2-B0B3F9BC42A9}">
      <dgm:prSet/>
      <dgm:spPr/>
      <dgm:t>
        <a:bodyPr/>
        <a:lstStyle/>
        <a:p>
          <a:endParaRPr lang="ru-RU"/>
        </a:p>
      </dgm:t>
    </dgm:pt>
    <dgm:pt modelId="{A870DBBE-0692-42D5-BE80-738DE4122211}" type="pres">
      <dgm:prSet presAssocID="{793802AC-4183-4E80-9FA1-01E17DC89CC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B7CF668-7041-4918-ADDB-B8058F7A7FDC}" type="pres">
      <dgm:prSet presAssocID="{C5F07EB6-6146-4A81-B94E-5FF3435F911D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7419CB-F6AD-4153-AB3C-95C363E843CD}" type="pres">
      <dgm:prSet presAssocID="{C5F07EB6-6146-4A81-B94E-5FF3435F911D}" presName="gear1srcNode" presStyleLbl="node1" presStyleIdx="0" presStyleCnt="3"/>
      <dgm:spPr/>
      <dgm:t>
        <a:bodyPr/>
        <a:lstStyle/>
        <a:p>
          <a:endParaRPr lang="ru-RU"/>
        </a:p>
      </dgm:t>
    </dgm:pt>
    <dgm:pt modelId="{4490C6F9-EB6B-4C10-AECC-433D4DF7735A}" type="pres">
      <dgm:prSet presAssocID="{C5F07EB6-6146-4A81-B94E-5FF3435F911D}" presName="gear1dstNode" presStyleLbl="node1" presStyleIdx="0" presStyleCnt="3"/>
      <dgm:spPr/>
      <dgm:t>
        <a:bodyPr/>
        <a:lstStyle/>
        <a:p>
          <a:endParaRPr lang="ru-RU"/>
        </a:p>
      </dgm:t>
    </dgm:pt>
    <dgm:pt modelId="{DF555331-29B7-40FC-AC42-42E59629C24D}" type="pres">
      <dgm:prSet presAssocID="{6DA58351-57FA-4D15-8DBF-33D8DA5F6F14}" presName="gear2" presStyleLbl="node1" presStyleIdx="1" presStyleCnt="3" custScaleX="133506" custScaleY="1352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C8A07B-7FFE-4951-B602-82C3DFEB96C8}" type="pres">
      <dgm:prSet presAssocID="{6DA58351-57FA-4D15-8DBF-33D8DA5F6F14}" presName="gear2srcNode" presStyleLbl="node1" presStyleIdx="1" presStyleCnt="3"/>
      <dgm:spPr/>
      <dgm:t>
        <a:bodyPr/>
        <a:lstStyle/>
        <a:p>
          <a:endParaRPr lang="ru-RU"/>
        </a:p>
      </dgm:t>
    </dgm:pt>
    <dgm:pt modelId="{B4098F47-80E3-49C8-86A2-F5D6783D07C3}" type="pres">
      <dgm:prSet presAssocID="{6DA58351-57FA-4D15-8DBF-33D8DA5F6F14}" presName="gear2dstNode" presStyleLbl="node1" presStyleIdx="1" presStyleCnt="3"/>
      <dgm:spPr/>
      <dgm:t>
        <a:bodyPr/>
        <a:lstStyle/>
        <a:p>
          <a:endParaRPr lang="ru-RU"/>
        </a:p>
      </dgm:t>
    </dgm:pt>
    <dgm:pt modelId="{48367F55-7B67-4DE6-B6B3-F5CB500DD920}" type="pres">
      <dgm:prSet presAssocID="{A0C1E070-4937-456B-BC9E-0E8856CA5DEE}" presName="gear3" presStyleLbl="node1" presStyleIdx="2" presStyleCnt="3"/>
      <dgm:spPr/>
      <dgm:t>
        <a:bodyPr/>
        <a:lstStyle/>
        <a:p>
          <a:endParaRPr lang="ru-RU"/>
        </a:p>
      </dgm:t>
    </dgm:pt>
    <dgm:pt modelId="{97A537D8-8DED-471B-9F30-0BAD9C504625}" type="pres">
      <dgm:prSet presAssocID="{A0C1E070-4937-456B-BC9E-0E8856CA5DEE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1B2AC8-7242-4459-86FF-5CA24BCC91A5}" type="pres">
      <dgm:prSet presAssocID="{A0C1E070-4937-456B-BC9E-0E8856CA5DEE}" presName="gear3srcNode" presStyleLbl="node1" presStyleIdx="2" presStyleCnt="3"/>
      <dgm:spPr/>
      <dgm:t>
        <a:bodyPr/>
        <a:lstStyle/>
        <a:p>
          <a:endParaRPr lang="ru-RU"/>
        </a:p>
      </dgm:t>
    </dgm:pt>
    <dgm:pt modelId="{5859E656-C229-4BFC-809C-1317EB3D9A01}" type="pres">
      <dgm:prSet presAssocID="{A0C1E070-4937-456B-BC9E-0E8856CA5DEE}" presName="gear3dstNode" presStyleLbl="node1" presStyleIdx="2" presStyleCnt="3"/>
      <dgm:spPr/>
      <dgm:t>
        <a:bodyPr/>
        <a:lstStyle/>
        <a:p>
          <a:endParaRPr lang="ru-RU"/>
        </a:p>
      </dgm:t>
    </dgm:pt>
    <dgm:pt modelId="{FCE20433-440A-4C6A-9F0B-DED285CDFAF9}" type="pres">
      <dgm:prSet presAssocID="{4F356F6C-B3CD-43C8-8F58-3B264704FABF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B504526D-8BD8-4BA1-B68A-B574EFE45E6A}" type="pres">
      <dgm:prSet presAssocID="{4E922A85-2488-45AC-876F-19CC4E810488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3279ACF9-17BC-4798-A0B4-928C89894C13}" type="pres">
      <dgm:prSet presAssocID="{3275E7FF-3F74-4DCF-9283-C6965D181E51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5A472F85-91ED-4B03-95BD-4309FC7A7722}" type="presOf" srcId="{793802AC-4183-4E80-9FA1-01E17DC89CCD}" destId="{A870DBBE-0692-42D5-BE80-738DE4122211}" srcOrd="0" destOrd="0" presId="urn:microsoft.com/office/officeart/2005/8/layout/gear1"/>
    <dgm:cxn modelId="{D5C3B3BE-85E0-4867-8D5F-82D01678A8B4}" srcId="{793802AC-4183-4E80-9FA1-01E17DC89CCD}" destId="{6DA58351-57FA-4D15-8DBF-33D8DA5F6F14}" srcOrd="1" destOrd="0" parTransId="{C912A2C5-40AA-45C8-B446-F4273FBF9476}" sibTransId="{4E922A85-2488-45AC-876F-19CC4E810488}"/>
    <dgm:cxn modelId="{0A3E6A02-CFA9-4430-B533-EFA4AE2F8A9A}" type="presOf" srcId="{C5F07EB6-6146-4A81-B94E-5FF3435F911D}" destId="{1B7CF668-7041-4918-ADDB-B8058F7A7FDC}" srcOrd="0" destOrd="0" presId="urn:microsoft.com/office/officeart/2005/8/layout/gear1"/>
    <dgm:cxn modelId="{94E28999-F9CC-4D46-A73C-82CBB83D723C}" type="presOf" srcId="{4F356F6C-B3CD-43C8-8F58-3B264704FABF}" destId="{FCE20433-440A-4C6A-9F0B-DED285CDFAF9}" srcOrd="0" destOrd="0" presId="urn:microsoft.com/office/officeart/2005/8/layout/gear1"/>
    <dgm:cxn modelId="{5187C6CD-4C8A-4B84-99D2-B0B3F9BC42A9}" srcId="{793802AC-4183-4E80-9FA1-01E17DC89CCD}" destId="{A0C1E070-4937-456B-BC9E-0E8856CA5DEE}" srcOrd="2" destOrd="0" parTransId="{A24583FC-03AD-477D-A737-F807682AE5FD}" sibTransId="{3275E7FF-3F74-4DCF-9283-C6965D181E51}"/>
    <dgm:cxn modelId="{ADC1977F-3B85-44B3-B18D-4D76A79397C8}" type="presOf" srcId="{6DA58351-57FA-4D15-8DBF-33D8DA5F6F14}" destId="{8EC8A07B-7FFE-4951-B602-82C3DFEB96C8}" srcOrd="1" destOrd="0" presId="urn:microsoft.com/office/officeart/2005/8/layout/gear1"/>
    <dgm:cxn modelId="{6DA6529C-B4D9-42F4-BEE5-805042A628A0}" type="presOf" srcId="{3275E7FF-3F74-4DCF-9283-C6965D181E51}" destId="{3279ACF9-17BC-4798-A0B4-928C89894C13}" srcOrd="0" destOrd="0" presId="urn:microsoft.com/office/officeart/2005/8/layout/gear1"/>
    <dgm:cxn modelId="{01C8A387-35BF-47FA-947A-65E815A08BA0}" type="presOf" srcId="{A0C1E070-4937-456B-BC9E-0E8856CA5DEE}" destId="{97A537D8-8DED-471B-9F30-0BAD9C504625}" srcOrd="1" destOrd="0" presId="urn:microsoft.com/office/officeart/2005/8/layout/gear1"/>
    <dgm:cxn modelId="{BD6E696F-7CD8-4783-B7AC-07D14699E281}" type="presOf" srcId="{4E922A85-2488-45AC-876F-19CC4E810488}" destId="{B504526D-8BD8-4BA1-B68A-B574EFE45E6A}" srcOrd="0" destOrd="0" presId="urn:microsoft.com/office/officeart/2005/8/layout/gear1"/>
    <dgm:cxn modelId="{79DAE8CB-2A55-43CF-92D6-287E675C5403}" type="presOf" srcId="{A0C1E070-4937-456B-BC9E-0E8856CA5DEE}" destId="{5859E656-C229-4BFC-809C-1317EB3D9A01}" srcOrd="3" destOrd="0" presId="urn:microsoft.com/office/officeart/2005/8/layout/gear1"/>
    <dgm:cxn modelId="{D8C5B2DB-EDF0-4E56-877E-F4931BA0E2CD}" type="presOf" srcId="{6DA58351-57FA-4D15-8DBF-33D8DA5F6F14}" destId="{DF555331-29B7-40FC-AC42-42E59629C24D}" srcOrd="0" destOrd="0" presId="urn:microsoft.com/office/officeart/2005/8/layout/gear1"/>
    <dgm:cxn modelId="{8C6FF044-BC48-4A15-BA19-F20915DF853D}" srcId="{793802AC-4183-4E80-9FA1-01E17DC89CCD}" destId="{C5F07EB6-6146-4A81-B94E-5FF3435F911D}" srcOrd="0" destOrd="0" parTransId="{30977DB5-7B1A-41CD-95B4-94309310B4AA}" sibTransId="{4F356F6C-B3CD-43C8-8F58-3B264704FABF}"/>
    <dgm:cxn modelId="{B6E7DC16-EDE9-421E-AEAE-D46B01424717}" type="presOf" srcId="{6DA58351-57FA-4D15-8DBF-33D8DA5F6F14}" destId="{B4098F47-80E3-49C8-86A2-F5D6783D07C3}" srcOrd="2" destOrd="0" presId="urn:microsoft.com/office/officeart/2005/8/layout/gear1"/>
    <dgm:cxn modelId="{1A87C039-3B58-422D-B16C-FB16D17234B5}" type="presOf" srcId="{A0C1E070-4937-456B-BC9E-0E8856CA5DEE}" destId="{881B2AC8-7242-4459-86FF-5CA24BCC91A5}" srcOrd="2" destOrd="0" presId="urn:microsoft.com/office/officeart/2005/8/layout/gear1"/>
    <dgm:cxn modelId="{82F615EF-C7DD-482A-8C92-D1584B5A76C8}" type="presOf" srcId="{C5F07EB6-6146-4A81-B94E-5FF3435F911D}" destId="{367419CB-F6AD-4153-AB3C-95C363E843CD}" srcOrd="1" destOrd="0" presId="urn:microsoft.com/office/officeart/2005/8/layout/gear1"/>
    <dgm:cxn modelId="{9FA3033D-2277-42EF-A7CC-22EE3135D4FF}" type="presOf" srcId="{A0C1E070-4937-456B-BC9E-0E8856CA5DEE}" destId="{48367F55-7B67-4DE6-B6B3-F5CB500DD920}" srcOrd="0" destOrd="0" presId="urn:microsoft.com/office/officeart/2005/8/layout/gear1"/>
    <dgm:cxn modelId="{0D9E6148-1F22-4617-8509-152F64C01699}" type="presOf" srcId="{C5F07EB6-6146-4A81-B94E-5FF3435F911D}" destId="{4490C6F9-EB6B-4C10-AECC-433D4DF7735A}" srcOrd="2" destOrd="0" presId="urn:microsoft.com/office/officeart/2005/8/layout/gear1"/>
    <dgm:cxn modelId="{62FFC5CE-7279-44BD-AFEC-88878FC118E2}" type="presParOf" srcId="{A870DBBE-0692-42D5-BE80-738DE4122211}" destId="{1B7CF668-7041-4918-ADDB-B8058F7A7FDC}" srcOrd="0" destOrd="0" presId="urn:microsoft.com/office/officeart/2005/8/layout/gear1"/>
    <dgm:cxn modelId="{553C4A8E-C126-4A29-B6A6-E6BB0FB1FD6B}" type="presParOf" srcId="{A870DBBE-0692-42D5-BE80-738DE4122211}" destId="{367419CB-F6AD-4153-AB3C-95C363E843CD}" srcOrd="1" destOrd="0" presId="urn:microsoft.com/office/officeart/2005/8/layout/gear1"/>
    <dgm:cxn modelId="{50CF09A8-C565-42C4-98D0-40D830EE8B64}" type="presParOf" srcId="{A870DBBE-0692-42D5-BE80-738DE4122211}" destId="{4490C6F9-EB6B-4C10-AECC-433D4DF7735A}" srcOrd="2" destOrd="0" presId="urn:microsoft.com/office/officeart/2005/8/layout/gear1"/>
    <dgm:cxn modelId="{AA1FB791-CAC2-45B1-AF7D-798E819C41AF}" type="presParOf" srcId="{A870DBBE-0692-42D5-BE80-738DE4122211}" destId="{DF555331-29B7-40FC-AC42-42E59629C24D}" srcOrd="3" destOrd="0" presId="urn:microsoft.com/office/officeart/2005/8/layout/gear1"/>
    <dgm:cxn modelId="{755F8E45-9072-406D-A66A-C3729EAAD664}" type="presParOf" srcId="{A870DBBE-0692-42D5-BE80-738DE4122211}" destId="{8EC8A07B-7FFE-4951-B602-82C3DFEB96C8}" srcOrd="4" destOrd="0" presId="urn:microsoft.com/office/officeart/2005/8/layout/gear1"/>
    <dgm:cxn modelId="{DAA34283-E649-4329-9D51-52F217D10256}" type="presParOf" srcId="{A870DBBE-0692-42D5-BE80-738DE4122211}" destId="{B4098F47-80E3-49C8-86A2-F5D6783D07C3}" srcOrd="5" destOrd="0" presId="urn:microsoft.com/office/officeart/2005/8/layout/gear1"/>
    <dgm:cxn modelId="{5CEFC23C-F86A-4851-A65C-367C89C3BF69}" type="presParOf" srcId="{A870DBBE-0692-42D5-BE80-738DE4122211}" destId="{48367F55-7B67-4DE6-B6B3-F5CB500DD920}" srcOrd="6" destOrd="0" presId="urn:microsoft.com/office/officeart/2005/8/layout/gear1"/>
    <dgm:cxn modelId="{E556DDD4-2A0F-46EE-9C5E-E1C9EF008B65}" type="presParOf" srcId="{A870DBBE-0692-42D5-BE80-738DE4122211}" destId="{97A537D8-8DED-471B-9F30-0BAD9C504625}" srcOrd="7" destOrd="0" presId="urn:microsoft.com/office/officeart/2005/8/layout/gear1"/>
    <dgm:cxn modelId="{521E1407-9C9B-46C2-B605-6B5B1A3E1EEB}" type="presParOf" srcId="{A870DBBE-0692-42D5-BE80-738DE4122211}" destId="{881B2AC8-7242-4459-86FF-5CA24BCC91A5}" srcOrd="8" destOrd="0" presId="urn:microsoft.com/office/officeart/2005/8/layout/gear1"/>
    <dgm:cxn modelId="{DD6D074D-66D9-4840-8967-FA236445A94D}" type="presParOf" srcId="{A870DBBE-0692-42D5-BE80-738DE4122211}" destId="{5859E656-C229-4BFC-809C-1317EB3D9A01}" srcOrd="9" destOrd="0" presId="urn:microsoft.com/office/officeart/2005/8/layout/gear1"/>
    <dgm:cxn modelId="{2FA3854F-AE72-456A-94AA-C44388B79517}" type="presParOf" srcId="{A870DBBE-0692-42D5-BE80-738DE4122211}" destId="{FCE20433-440A-4C6A-9F0B-DED285CDFAF9}" srcOrd="10" destOrd="0" presId="urn:microsoft.com/office/officeart/2005/8/layout/gear1"/>
    <dgm:cxn modelId="{90D184CE-DD98-4EF7-BA47-CE4E5BE8D96C}" type="presParOf" srcId="{A870DBBE-0692-42D5-BE80-738DE4122211}" destId="{B504526D-8BD8-4BA1-B68A-B574EFE45E6A}" srcOrd="11" destOrd="0" presId="urn:microsoft.com/office/officeart/2005/8/layout/gear1"/>
    <dgm:cxn modelId="{89C0B7A2-35E8-4B0D-BA6C-54A98DFC4556}" type="presParOf" srcId="{A870DBBE-0692-42D5-BE80-738DE4122211}" destId="{3279ACF9-17BC-4798-A0B4-928C89894C13}" srcOrd="12" destOrd="0" presId="urn:microsoft.com/office/officeart/2005/8/layout/gear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1FBFB2-95E9-460D-B02B-E15717A04EF2}" type="doc">
      <dgm:prSet loTypeId="urn:microsoft.com/office/officeart/2005/8/layout/vList4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8B03285B-7837-4054-A507-B1B273378A41}">
      <dgm:prSet/>
      <dgm:spPr/>
      <dgm:t>
        <a:bodyPr/>
        <a:lstStyle/>
        <a:p>
          <a:pPr rtl="0"/>
          <a:r>
            <a:rPr lang="ru-RU" b="1" baseline="0" dirty="0" err="1" smtClean="0">
              <a:solidFill>
                <a:schemeClr val="tx1"/>
              </a:solidFill>
            </a:rPr>
            <a:t>позитивті</a:t>
          </a:r>
          <a:r>
            <a:rPr lang="ru-RU" b="1" baseline="0" dirty="0" smtClean="0">
              <a:solidFill>
                <a:schemeClr val="tx1"/>
              </a:solidFill>
            </a:rPr>
            <a:t> - </a:t>
          </a:r>
          <a:r>
            <a:rPr lang="ru-RU" b="1" baseline="0" dirty="0" err="1" smtClean="0">
              <a:solidFill>
                <a:schemeClr val="tx1"/>
              </a:solidFill>
            </a:rPr>
            <a:t>кешіру</a:t>
          </a:r>
          <a:r>
            <a:rPr lang="ru-RU" b="1" baseline="0" dirty="0" smtClean="0">
              <a:solidFill>
                <a:schemeClr val="tx1"/>
              </a:solidFill>
            </a:rPr>
            <a:t>, </a:t>
          </a:r>
          <a:r>
            <a:rPr lang="ru-RU" b="1" baseline="0" dirty="0" err="1" smtClean="0">
              <a:solidFill>
                <a:schemeClr val="tx1"/>
              </a:solidFill>
            </a:rPr>
            <a:t>қуаныш, сүйсіну, рахаттану</a:t>
          </a:r>
          <a:r>
            <a:rPr lang="ru-RU" b="1" baseline="0" dirty="0" smtClean="0">
              <a:solidFill>
                <a:schemeClr val="tx1"/>
              </a:solidFill>
            </a:rPr>
            <a:t> </a:t>
          </a:r>
          <a:r>
            <a:rPr lang="ru-RU" b="1" baseline="0" dirty="0" err="1" smtClean="0">
              <a:solidFill>
                <a:schemeClr val="tx1"/>
              </a:solidFill>
            </a:rPr>
            <a:t>және </a:t>
          </a:r>
          <a:r>
            <a:rPr lang="ru-RU" b="1" baseline="0" dirty="0" smtClean="0">
              <a:solidFill>
                <a:schemeClr val="tx1"/>
              </a:solidFill>
            </a:rPr>
            <a:t>т.б.;</a:t>
          </a:r>
          <a:endParaRPr lang="ru-RU" b="1" dirty="0">
            <a:solidFill>
              <a:schemeClr val="tx1"/>
            </a:solidFill>
          </a:endParaRPr>
        </a:p>
      </dgm:t>
    </dgm:pt>
    <dgm:pt modelId="{3181FD00-0D4B-4732-86F7-AC19848DF618}" type="parTrans" cxnId="{56C381A8-8F46-451B-94FD-2F6585449537}">
      <dgm:prSet/>
      <dgm:spPr/>
      <dgm:t>
        <a:bodyPr/>
        <a:lstStyle/>
        <a:p>
          <a:endParaRPr lang="ru-RU"/>
        </a:p>
      </dgm:t>
    </dgm:pt>
    <dgm:pt modelId="{A0A19A89-1DE2-4966-90AE-753F09D30DE5}" type="sibTrans" cxnId="{56C381A8-8F46-451B-94FD-2F6585449537}">
      <dgm:prSet/>
      <dgm:spPr/>
      <dgm:t>
        <a:bodyPr/>
        <a:lstStyle/>
        <a:p>
          <a:endParaRPr lang="ru-RU"/>
        </a:p>
      </dgm:t>
    </dgm:pt>
    <dgm:pt modelId="{E89E32CD-3B4E-47A6-8305-F02EC4589EEA}">
      <dgm:prSet/>
      <dgm:spPr/>
      <dgm:t>
        <a:bodyPr/>
        <a:lstStyle/>
        <a:p>
          <a:pPr rtl="0"/>
          <a:r>
            <a:rPr lang="ru-RU" b="1" baseline="0" dirty="0" err="1" smtClean="0">
              <a:solidFill>
                <a:schemeClr val="tx1"/>
              </a:solidFill>
            </a:rPr>
            <a:t>негативті</a:t>
          </a:r>
          <a:r>
            <a:rPr lang="ru-RU" b="1" baseline="0" dirty="0" smtClean="0">
              <a:solidFill>
                <a:schemeClr val="tx1"/>
              </a:solidFill>
            </a:rPr>
            <a:t> - </a:t>
          </a:r>
          <a:r>
            <a:rPr lang="ru-RU" b="1" baseline="0" dirty="0" err="1" smtClean="0">
              <a:solidFill>
                <a:schemeClr val="tx1"/>
              </a:solidFill>
            </a:rPr>
            <a:t>қызғаныш, жеккөрушілік, ашу</a:t>
          </a:r>
          <a:r>
            <a:rPr lang="ru-RU" b="1" baseline="0" dirty="0" smtClean="0">
              <a:solidFill>
                <a:schemeClr val="tx1"/>
              </a:solidFill>
            </a:rPr>
            <a:t>, </a:t>
          </a:r>
          <a:r>
            <a:rPr lang="ru-RU" b="1" baseline="0" dirty="0" err="1" smtClean="0">
              <a:solidFill>
                <a:schemeClr val="tx1"/>
              </a:solidFill>
            </a:rPr>
            <a:t>ашу</a:t>
          </a:r>
          <a:r>
            <a:rPr lang="ru-RU" b="1" baseline="0" dirty="0" smtClean="0">
              <a:solidFill>
                <a:schemeClr val="tx1"/>
              </a:solidFill>
            </a:rPr>
            <a:t>, </a:t>
          </a:r>
          <a:r>
            <a:rPr lang="ru-RU" b="1" baseline="0" dirty="0" err="1" smtClean="0">
              <a:solidFill>
                <a:schemeClr val="tx1"/>
              </a:solidFill>
            </a:rPr>
            <a:t>тітіркену</a:t>
          </a:r>
          <a:r>
            <a:rPr lang="ru-RU" b="1" baseline="0" dirty="0" smtClean="0">
              <a:solidFill>
                <a:schemeClr val="tx1"/>
              </a:solidFill>
            </a:rPr>
            <a:t> </a:t>
          </a:r>
          <a:r>
            <a:rPr lang="ru-RU" b="1" baseline="0" dirty="0" err="1" smtClean="0">
              <a:solidFill>
                <a:schemeClr val="tx1"/>
              </a:solidFill>
            </a:rPr>
            <a:t>және </a:t>
          </a:r>
          <a:r>
            <a:rPr lang="ru-RU" b="1" baseline="0" dirty="0" smtClean="0">
              <a:solidFill>
                <a:schemeClr val="tx1"/>
              </a:solidFill>
            </a:rPr>
            <a:t>т.б.;</a:t>
          </a:r>
          <a:endParaRPr lang="ru-RU" b="1" dirty="0">
            <a:solidFill>
              <a:schemeClr val="tx1"/>
            </a:solidFill>
          </a:endParaRPr>
        </a:p>
      </dgm:t>
    </dgm:pt>
    <dgm:pt modelId="{6F426F19-C6D0-4FB6-BD1B-048E07BCB0ED}" type="parTrans" cxnId="{F2B9F255-4887-4047-93D4-61E82C1B438D}">
      <dgm:prSet/>
      <dgm:spPr/>
      <dgm:t>
        <a:bodyPr/>
        <a:lstStyle/>
        <a:p>
          <a:endParaRPr lang="ru-RU"/>
        </a:p>
      </dgm:t>
    </dgm:pt>
    <dgm:pt modelId="{11D4DA03-D0A2-4618-A375-6C1C5B34724B}" type="sibTrans" cxnId="{F2B9F255-4887-4047-93D4-61E82C1B438D}">
      <dgm:prSet/>
      <dgm:spPr/>
      <dgm:t>
        <a:bodyPr/>
        <a:lstStyle/>
        <a:p>
          <a:endParaRPr lang="ru-RU"/>
        </a:p>
      </dgm:t>
    </dgm:pt>
    <dgm:pt modelId="{4BD70CFC-1C47-4820-9300-C4842C3F02FD}">
      <dgm:prSet/>
      <dgm:spPr/>
      <dgm:t>
        <a:bodyPr/>
        <a:lstStyle/>
        <a:p>
          <a:pPr rtl="0"/>
          <a:r>
            <a:rPr lang="ru-RU" b="1" baseline="0" dirty="0" err="1" smtClean="0"/>
            <a:t>бейтарап</a:t>
          </a:r>
          <a:r>
            <a:rPr lang="ru-RU" b="1" baseline="0" dirty="0" smtClean="0"/>
            <a:t> - </a:t>
          </a:r>
          <a:r>
            <a:rPr lang="ru-RU" b="1" baseline="0" dirty="0" err="1" smtClean="0"/>
            <a:t>әр түрлі реңктерге ие</a:t>
          </a:r>
          <a:r>
            <a:rPr lang="ru-RU" b="1" baseline="0" dirty="0" smtClean="0"/>
            <a:t> болу (</a:t>
          </a:r>
          <a:r>
            <a:rPr lang="ru-RU" b="1" baseline="0" dirty="0" err="1" smtClean="0"/>
            <a:t>мысалы</a:t>
          </a:r>
          <a:r>
            <a:rPr lang="ru-RU" b="1" baseline="0" dirty="0" smtClean="0"/>
            <a:t>, </a:t>
          </a:r>
          <a:r>
            <a:rPr lang="ru-RU" b="1" baseline="0" dirty="0" err="1" smtClean="0"/>
            <a:t>тосын</a:t>
          </a:r>
          <a:r>
            <a:rPr lang="ru-RU" b="1" baseline="0" dirty="0" smtClean="0"/>
            <a:t> </a:t>
          </a:r>
          <a:r>
            <a:rPr lang="ru-RU" b="1" baseline="0" dirty="0" err="1" smtClean="0"/>
            <a:t>сый</a:t>
          </a:r>
          <a:r>
            <a:rPr lang="ru-RU" b="1" baseline="0" dirty="0" smtClean="0"/>
            <a:t>).</a:t>
          </a:r>
          <a:endParaRPr lang="ru-RU" b="1" dirty="0"/>
        </a:p>
      </dgm:t>
    </dgm:pt>
    <dgm:pt modelId="{08289589-C6C9-4A7A-B676-4547AE8DCC21}" type="parTrans" cxnId="{AB2961D0-0A52-42C6-BFB4-3417F5C7DCF6}">
      <dgm:prSet/>
      <dgm:spPr/>
      <dgm:t>
        <a:bodyPr/>
        <a:lstStyle/>
        <a:p>
          <a:endParaRPr lang="ru-RU"/>
        </a:p>
      </dgm:t>
    </dgm:pt>
    <dgm:pt modelId="{CEB6FCD5-8CA9-423C-9753-AA5B4FE37840}" type="sibTrans" cxnId="{AB2961D0-0A52-42C6-BFB4-3417F5C7DCF6}">
      <dgm:prSet/>
      <dgm:spPr/>
      <dgm:t>
        <a:bodyPr/>
        <a:lstStyle/>
        <a:p>
          <a:endParaRPr lang="ru-RU"/>
        </a:p>
      </dgm:t>
    </dgm:pt>
    <dgm:pt modelId="{2A080BE1-8CA8-4D03-9C04-5B4DBE333FF6}" type="pres">
      <dgm:prSet presAssocID="{0E1FBFB2-95E9-460D-B02B-E15717A04EF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95A5E4-E2ED-46D3-AFD5-483B651E5F77}" type="pres">
      <dgm:prSet presAssocID="{8B03285B-7837-4054-A507-B1B273378A41}" presName="comp" presStyleCnt="0"/>
      <dgm:spPr/>
    </dgm:pt>
    <dgm:pt modelId="{B18B8BF3-4FAC-4512-AEEF-9758EE5F50EA}" type="pres">
      <dgm:prSet presAssocID="{8B03285B-7837-4054-A507-B1B273378A41}" presName="box" presStyleLbl="node1" presStyleIdx="0" presStyleCnt="3"/>
      <dgm:spPr/>
      <dgm:t>
        <a:bodyPr/>
        <a:lstStyle/>
        <a:p>
          <a:endParaRPr lang="ru-RU"/>
        </a:p>
      </dgm:t>
    </dgm:pt>
    <dgm:pt modelId="{33FB834C-AB15-4F0C-8A95-F20CA3E0BEF0}" type="pres">
      <dgm:prSet presAssocID="{8B03285B-7837-4054-A507-B1B273378A41}" presName="img" presStyleLbl="fgImgPlace1" presStyleIdx="0" presStyleCnt="3"/>
      <dgm:spPr/>
    </dgm:pt>
    <dgm:pt modelId="{3067FB60-AF2E-4DD4-A7C5-3415D721B676}" type="pres">
      <dgm:prSet presAssocID="{8B03285B-7837-4054-A507-B1B273378A41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18918B-CF30-40A9-9335-35085A082FAA}" type="pres">
      <dgm:prSet presAssocID="{A0A19A89-1DE2-4966-90AE-753F09D30DE5}" presName="spacer" presStyleCnt="0"/>
      <dgm:spPr/>
    </dgm:pt>
    <dgm:pt modelId="{0A1C1BC3-200D-4EED-95AE-2E24CC83BD20}" type="pres">
      <dgm:prSet presAssocID="{E89E32CD-3B4E-47A6-8305-F02EC4589EEA}" presName="comp" presStyleCnt="0"/>
      <dgm:spPr/>
    </dgm:pt>
    <dgm:pt modelId="{E55C56B0-E8D3-44CD-84C9-04205B37F0AB}" type="pres">
      <dgm:prSet presAssocID="{E89E32CD-3B4E-47A6-8305-F02EC4589EEA}" presName="box" presStyleLbl="node1" presStyleIdx="1" presStyleCnt="3"/>
      <dgm:spPr/>
      <dgm:t>
        <a:bodyPr/>
        <a:lstStyle/>
        <a:p>
          <a:endParaRPr lang="ru-RU"/>
        </a:p>
      </dgm:t>
    </dgm:pt>
    <dgm:pt modelId="{6B74203D-3B1A-4D25-9542-104495A20530}" type="pres">
      <dgm:prSet presAssocID="{E89E32CD-3B4E-47A6-8305-F02EC4589EEA}" presName="img" presStyleLbl="fgImgPlace1" presStyleIdx="1" presStyleCnt="3"/>
      <dgm:spPr/>
    </dgm:pt>
    <dgm:pt modelId="{575BC24A-B77E-4CE5-9DC5-112C1F2783D3}" type="pres">
      <dgm:prSet presAssocID="{E89E32CD-3B4E-47A6-8305-F02EC4589EEA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B9A8F2-64A0-482C-A33B-2BA9158F3029}" type="pres">
      <dgm:prSet presAssocID="{11D4DA03-D0A2-4618-A375-6C1C5B34724B}" presName="spacer" presStyleCnt="0"/>
      <dgm:spPr/>
    </dgm:pt>
    <dgm:pt modelId="{D872D811-A670-4ADF-9A82-B4C27B89C767}" type="pres">
      <dgm:prSet presAssocID="{4BD70CFC-1C47-4820-9300-C4842C3F02FD}" presName="comp" presStyleCnt="0"/>
      <dgm:spPr/>
    </dgm:pt>
    <dgm:pt modelId="{6BD0BC80-92C3-4BF2-98AB-D537B1103E5F}" type="pres">
      <dgm:prSet presAssocID="{4BD70CFC-1C47-4820-9300-C4842C3F02FD}" presName="box" presStyleLbl="node1" presStyleIdx="2" presStyleCnt="3"/>
      <dgm:spPr/>
      <dgm:t>
        <a:bodyPr/>
        <a:lstStyle/>
        <a:p>
          <a:endParaRPr lang="ru-RU"/>
        </a:p>
      </dgm:t>
    </dgm:pt>
    <dgm:pt modelId="{FF333494-A050-4D94-BC29-144E527CAC46}" type="pres">
      <dgm:prSet presAssocID="{4BD70CFC-1C47-4820-9300-C4842C3F02FD}" presName="img" presStyleLbl="fgImgPlace1" presStyleIdx="2" presStyleCnt="3"/>
      <dgm:spPr/>
    </dgm:pt>
    <dgm:pt modelId="{48DE887F-1C6A-4A96-857A-3F4FF73AC59A}" type="pres">
      <dgm:prSet presAssocID="{4BD70CFC-1C47-4820-9300-C4842C3F02F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4E25A0-80F7-42DE-B52E-58F4871678F8}" type="presOf" srcId="{8B03285B-7837-4054-A507-B1B273378A41}" destId="{B18B8BF3-4FAC-4512-AEEF-9758EE5F50EA}" srcOrd="0" destOrd="0" presId="urn:microsoft.com/office/officeart/2005/8/layout/vList4"/>
    <dgm:cxn modelId="{965127EF-86A6-4E6F-8AB8-D4BC1CBC66D2}" type="presOf" srcId="{4BD70CFC-1C47-4820-9300-C4842C3F02FD}" destId="{6BD0BC80-92C3-4BF2-98AB-D537B1103E5F}" srcOrd="0" destOrd="0" presId="urn:microsoft.com/office/officeart/2005/8/layout/vList4"/>
    <dgm:cxn modelId="{2925428C-BA1A-4442-B105-3DFEF28137C1}" type="presOf" srcId="{8B03285B-7837-4054-A507-B1B273378A41}" destId="{3067FB60-AF2E-4DD4-A7C5-3415D721B676}" srcOrd="1" destOrd="0" presId="urn:microsoft.com/office/officeart/2005/8/layout/vList4"/>
    <dgm:cxn modelId="{56C381A8-8F46-451B-94FD-2F6585449537}" srcId="{0E1FBFB2-95E9-460D-B02B-E15717A04EF2}" destId="{8B03285B-7837-4054-A507-B1B273378A41}" srcOrd="0" destOrd="0" parTransId="{3181FD00-0D4B-4732-86F7-AC19848DF618}" sibTransId="{A0A19A89-1DE2-4966-90AE-753F09D30DE5}"/>
    <dgm:cxn modelId="{D86F0585-66C9-453E-AD8F-07355626C8AE}" type="presOf" srcId="{E89E32CD-3B4E-47A6-8305-F02EC4589EEA}" destId="{E55C56B0-E8D3-44CD-84C9-04205B37F0AB}" srcOrd="0" destOrd="0" presId="urn:microsoft.com/office/officeart/2005/8/layout/vList4"/>
    <dgm:cxn modelId="{AB2961D0-0A52-42C6-BFB4-3417F5C7DCF6}" srcId="{0E1FBFB2-95E9-460D-B02B-E15717A04EF2}" destId="{4BD70CFC-1C47-4820-9300-C4842C3F02FD}" srcOrd="2" destOrd="0" parTransId="{08289589-C6C9-4A7A-B676-4547AE8DCC21}" sibTransId="{CEB6FCD5-8CA9-423C-9753-AA5B4FE37840}"/>
    <dgm:cxn modelId="{09CA068D-C2E2-4A99-A87A-86611045CB97}" type="presOf" srcId="{4BD70CFC-1C47-4820-9300-C4842C3F02FD}" destId="{48DE887F-1C6A-4A96-857A-3F4FF73AC59A}" srcOrd="1" destOrd="0" presId="urn:microsoft.com/office/officeart/2005/8/layout/vList4"/>
    <dgm:cxn modelId="{F2B9F255-4887-4047-93D4-61E82C1B438D}" srcId="{0E1FBFB2-95E9-460D-B02B-E15717A04EF2}" destId="{E89E32CD-3B4E-47A6-8305-F02EC4589EEA}" srcOrd="1" destOrd="0" parTransId="{6F426F19-C6D0-4FB6-BD1B-048E07BCB0ED}" sibTransId="{11D4DA03-D0A2-4618-A375-6C1C5B34724B}"/>
    <dgm:cxn modelId="{579F0F0A-53A3-4882-834F-E81F741C5F65}" type="presOf" srcId="{0E1FBFB2-95E9-460D-B02B-E15717A04EF2}" destId="{2A080BE1-8CA8-4D03-9C04-5B4DBE333FF6}" srcOrd="0" destOrd="0" presId="urn:microsoft.com/office/officeart/2005/8/layout/vList4"/>
    <dgm:cxn modelId="{9777DBF2-42BD-4D5B-9B58-DFEF69F22CD8}" type="presOf" srcId="{E89E32CD-3B4E-47A6-8305-F02EC4589EEA}" destId="{575BC24A-B77E-4CE5-9DC5-112C1F2783D3}" srcOrd="1" destOrd="0" presId="urn:microsoft.com/office/officeart/2005/8/layout/vList4"/>
    <dgm:cxn modelId="{FD879AE6-339E-4F9E-A574-A924FA07A9F6}" type="presParOf" srcId="{2A080BE1-8CA8-4D03-9C04-5B4DBE333FF6}" destId="{BB95A5E4-E2ED-46D3-AFD5-483B651E5F77}" srcOrd="0" destOrd="0" presId="urn:microsoft.com/office/officeart/2005/8/layout/vList4"/>
    <dgm:cxn modelId="{CFEC3394-6591-44DE-A9A7-9D1C5F073ADA}" type="presParOf" srcId="{BB95A5E4-E2ED-46D3-AFD5-483B651E5F77}" destId="{B18B8BF3-4FAC-4512-AEEF-9758EE5F50EA}" srcOrd="0" destOrd="0" presId="urn:microsoft.com/office/officeart/2005/8/layout/vList4"/>
    <dgm:cxn modelId="{0E4F96EA-571C-4F5C-BDFE-B327B4B23AA5}" type="presParOf" srcId="{BB95A5E4-E2ED-46D3-AFD5-483B651E5F77}" destId="{33FB834C-AB15-4F0C-8A95-F20CA3E0BEF0}" srcOrd="1" destOrd="0" presId="urn:microsoft.com/office/officeart/2005/8/layout/vList4"/>
    <dgm:cxn modelId="{BEAEF0B6-5A69-4B83-A1C8-21BB5E062FFF}" type="presParOf" srcId="{BB95A5E4-E2ED-46D3-AFD5-483B651E5F77}" destId="{3067FB60-AF2E-4DD4-A7C5-3415D721B676}" srcOrd="2" destOrd="0" presId="urn:microsoft.com/office/officeart/2005/8/layout/vList4"/>
    <dgm:cxn modelId="{BCA9A84A-0F93-4184-A96A-00E468EFDDEC}" type="presParOf" srcId="{2A080BE1-8CA8-4D03-9C04-5B4DBE333FF6}" destId="{8118918B-CF30-40A9-9335-35085A082FAA}" srcOrd="1" destOrd="0" presId="urn:microsoft.com/office/officeart/2005/8/layout/vList4"/>
    <dgm:cxn modelId="{63BF6232-5E4A-43D8-93A0-1A6B3CDD7DA4}" type="presParOf" srcId="{2A080BE1-8CA8-4D03-9C04-5B4DBE333FF6}" destId="{0A1C1BC3-200D-4EED-95AE-2E24CC83BD20}" srcOrd="2" destOrd="0" presId="urn:microsoft.com/office/officeart/2005/8/layout/vList4"/>
    <dgm:cxn modelId="{E1C5679E-72FA-4758-906B-0FE434334181}" type="presParOf" srcId="{0A1C1BC3-200D-4EED-95AE-2E24CC83BD20}" destId="{E55C56B0-E8D3-44CD-84C9-04205B37F0AB}" srcOrd="0" destOrd="0" presId="urn:microsoft.com/office/officeart/2005/8/layout/vList4"/>
    <dgm:cxn modelId="{7FB8B2BE-C18A-471A-AFA9-83077BA4540A}" type="presParOf" srcId="{0A1C1BC3-200D-4EED-95AE-2E24CC83BD20}" destId="{6B74203D-3B1A-4D25-9542-104495A20530}" srcOrd="1" destOrd="0" presId="urn:microsoft.com/office/officeart/2005/8/layout/vList4"/>
    <dgm:cxn modelId="{1C1B21CA-0FFE-49A1-B833-F2D5314E4BCD}" type="presParOf" srcId="{0A1C1BC3-200D-4EED-95AE-2E24CC83BD20}" destId="{575BC24A-B77E-4CE5-9DC5-112C1F2783D3}" srcOrd="2" destOrd="0" presId="urn:microsoft.com/office/officeart/2005/8/layout/vList4"/>
    <dgm:cxn modelId="{A5294543-C725-4AC5-A8A3-3224DB283D83}" type="presParOf" srcId="{2A080BE1-8CA8-4D03-9C04-5B4DBE333FF6}" destId="{90B9A8F2-64A0-482C-A33B-2BA9158F3029}" srcOrd="3" destOrd="0" presId="urn:microsoft.com/office/officeart/2005/8/layout/vList4"/>
    <dgm:cxn modelId="{0EA880B9-6C58-4A57-8669-C0DE05D3085D}" type="presParOf" srcId="{2A080BE1-8CA8-4D03-9C04-5B4DBE333FF6}" destId="{D872D811-A670-4ADF-9A82-B4C27B89C767}" srcOrd="4" destOrd="0" presId="urn:microsoft.com/office/officeart/2005/8/layout/vList4"/>
    <dgm:cxn modelId="{8E7DFE86-BD9C-40F1-AF7D-7D069E8BA9C1}" type="presParOf" srcId="{D872D811-A670-4ADF-9A82-B4C27B89C767}" destId="{6BD0BC80-92C3-4BF2-98AB-D537B1103E5F}" srcOrd="0" destOrd="0" presId="urn:microsoft.com/office/officeart/2005/8/layout/vList4"/>
    <dgm:cxn modelId="{1955DDC8-14D6-449C-9D1F-C22A1882645D}" type="presParOf" srcId="{D872D811-A670-4ADF-9A82-B4C27B89C767}" destId="{FF333494-A050-4D94-BC29-144E527CAC46}" srcOrd="1" destOrd="0" presId="urn:microsoft.com/office/officeart/2005/8/layout/vList4"/>
    <dgm:cxn modelId="{5A6DC34B-9438-4240-B445-59F2C8B5C537}" type="presParOf" srcId="{D872D811-A670-4ADF-9A82-B4C27B89C767}" destId="{48DE887F-1C6A-4A96-857A-3F4FF73AC59A}" srcOrd="2" destOrd="0" presId="urn:microsoft.com/office/officeart/2005/8/layout/vList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FECBC0-EC9F-4550-9225-857C68DA85AF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D3DDAEA-0050-4E30-93D8-0A132737B555}">
      <dgm:prSet phldrT="[Текст]" custT="1"/>
      <dgm:spPr/>
      <dgm:t>
        <a:bodyPr/>
        <a:lstStyle/>
        <a:p>
          <a:pPr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600" dirty="0" smtClean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600" dirty="0" smtClean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600" dirty="0" smtClean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  <a:p>
          <a:pPr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2FBECD-2203-413F-A70A-BBC8D81208D9}" type="parTrans" cxnId="{52A6494D-D34E-4BE6-9EAE-25AFC589254A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381C89-BA7F-48CB-B3AF-6D281BCE6575}" type="sibTrans" cxnId="{52A6494D-D34E-4BE6-9EAE-25AFC589254A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5489835-3D65-455B-AC6E-5E29DB38B23E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Тыныс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алуды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қадағалаңыз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A9580A-E54C-48B6-ABAF-27014FF3BC0C}" type="parTrans" cxnId="{F3FF2C26-D21E-4B7D-9DBF-18DF41F05F76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27FF41-EAFF-44B4-9877-A68F10700D07}" type="sibTrans" cxnId="{F3FF2C26-D21E-4B7D-9DBF-18DF41F05F76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2DC895-5464-426E-98D0-2493E8345FCC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Өз ойларыңызды басқаруды үйреніңіз,</a:t>
          </a:r>
          <a:endParaRPr lang="ru-RU" sz="16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81E363A-DF6A-4BA3-8C80-4BE2AA6AE6A2}" type="parTrans" cxnId="{B3A3FF3B-C498-4727-9EB2-52DAE92C3953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F863481-2F78-4812-A2D9-FD4BBDE2E1B9}" type="sibTrans" cxnId="{B3A3FF3B-C498-4727-9EB2-52DAE92C3953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E4DD4A-2354-478C-B3BA-29851A179C20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4.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Өз көңіл-күйіңізді басқаруды үйреніңіз</a:t>
          </a:r>
          <a:endParaRPr lang="ru-RU" sz="1600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D2B3FD6-F21A-4919-A5B3-52FD78DABFF9}" type="parTrans" cxnId="{A947D0EF-BD05-4936-B5EB-8EFBFD529F46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C3114A-5B23-4148-BF2C-D116D8D95753}" type="sibTrans" cxnId="{A947D0EF-BD05-4936-B5EB-8EFBFD529F46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DC511B-1EC5-4BB8-B30B-D1F582F43EC8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Бетіңізді қадағалаңыз.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42E434-698E-47DA-8923-9ECC368DE5F9}" type="sibTrans" cxnId="{76EA2350-3899-4596-BD89-E640A2671DDB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F8CC9E-EF7E-44C0-A4E0-B13260D3C867}" type="parTrans" cxnId="{76EA2350-3899-4596-BD89-E640A2671DDB}">
      <dgm:prSet/>
      <dgm:spPr/>
      <dgm:t>
        <a:bodyPr/>
        <a:lstStyle/>
        <a:p>
          <a:endParaRPr lang="ru-RU" sz="1600">
            <a:solidFill>
              <a:srgbClr val="7030A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FB73F9-F9C9-4BAE-BEB4-BD3149B6D64D}" type="pres">
      <dgm:prSet presAssocID="{3CFECBC0-EC9F-4550-9225-857C68DA85A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B1BE6D-D34D-4801-9CFC-216EF9479D02}" type="pres">
      <dgm:prSet presAssocID="{1BDC511B-1EC5-4BB8-B30B-D1F582F43EC8}" presName="node" presStyleLbl="node1" presStyleIdx="0" presStyleCnt="4" custLinFactNeighborX="31990" custLinFactNeighborY="2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C4725-4962-40EA-9CDA-3DBE583063EE}" type="pres">
      <dgm:prSet presAssocID="{7E42E434-698E-47DA-8923-9ECC368DE5F9}" presName="sibTrans" presStyleCnt="0"/>
      <dgm:spPr/>
    </dgm:pt>
    <dgm:pt modelId="{5D364BA2-749E-469F-9FCD-EEAEDFA8B9BA}" type="pres">
      <dgm:prSet presAssocID="{0D3DDAEA-0050-4E30-93D8-0A132737B555}" presName="node" presStyleLbl="node1" presStyleIdx="1" presStyleCnt="4" custLinFactNeighborX="-10860" custLinFactNeighborY="-7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0ABA5E-37A0-4D6B-BE0B-BE0FEDC7FBDD}" type="pres">
      <dgm:prSet presAssocID="{0F381C89-BA7F-48CB-B3AF-6D281BCE6575}" presName="sibTrans" presStyleCnt="0"/>
      <dgm:spPr/>
    </dgm:pt>
    <dgm:pt modelId="{59047640-5FBA-481B-886A-70E8EB2AC8B0}" type="pres">
      <dgm:prSet presAssocID="{0A2DC895-5464-426E-98D0-2493E8345FC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AEB96-88E5-4751-BF0A-839C9AC09BD6}" type="pres">
      <dgm:prSet presAssocID="{2F863481-2F78-4812-A2D9-FD4BBDE2E1B9}" presName="sibTrans" presStyleCnt="0"/>
      <dgm:spPr/>
    </dgm:pt>
    <dgm:pt modelId="{4513DEEA-478E-493A-8D79-C91A95C6DFF2}" type="pres">
      <dgm:prSet presAssocID="{0BE4DD4A-2354-478C-B3BA-29851A179C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A6494D-D34E-4BE6-9EAE-25AFC589254A}" srcId="{3CFECBC0-EC9F-4550-9225-857C68DA85AF}" destId="{0D3DDAEA-0050-4E30-93D8-0A132737B555}" srcOrd="1" destOrd="0" parTransId="{6C2FBECD-2203-413F-A70A-BBC8D81208D9}" sibTransId="{0F381C89-BA7F-48CB-B3AF-6D281BCE6575}"/>
    <dgm:cxn modelId="{76EA2350-3899-4596-BD89-E640A2671DDB}" srcId="{3CFECBC0-EC9F-4550-9225-857C68DA85AF}" destId="{1BDC511B-1EC5-4BB8-B30B-D1F582F43EC8}" srcOrd="0" destOrd="0" parTransId="{D6F8CC9E-EF7E-44C0-A4E0-B13260D3C867}" sibTransId="{7E42E434-698E-47DA-8923-9ECC368DE5F9}"/>
    <dgm:cxn modelId="{8167F2CC-2D02-401D-8AF5-B03BFC2D487E}" type="presOf" srcId="{0A2DC895-5464-426E-98D0-2493E8345FCC}" destId="{59047640-5FBA-481B-886A-70E8EB2AC8B0}" srcOrd="0" destOrd="0" presId="urn:microsoft.com/office/officeart/2005/8/layout/hList6"/>
    <dgm:cxn modelId="{D0C68E49-FDE9-4229-80E6-9246D17BF6AC}" type="presOf" srcId="{3CFECBC0-EC9F-4550-9225-857C68DA85AF}" destId="{15FB73F9-F9C9-4BAE-BEB4-BD3149B6D64D}" srcOrd="0" destOrd="0" presId="urn:microsoft.com/office/officeart/2005/8/layout/hList6"/>
    <dgm:cxn modelId="{3B80E183-B8AC-4D4B-8D04-A6BD3C249895}" type="presOf" srcId="{0BE4DD4A-2354-478C-B3BA-29851A179C20}" destId="{4513DEEA-478E-493A-8D79-C91A95C6DFF2}" srcOrd="0" destOrd="0" presId="urn:microsoft.com/office/officeart/2005/8/layout/hList6"/>
    <dgm:cxn modelId="{F3FF2C26-D21E-4B7D-9DBF-18DF41F05F76}" srcId="{0D3DDAEA-0050-4E30-93D8-0A132737B555}" destId="{65489835-3D65-455B-AC6E-5E29DB38B23E}" srcOrd="0" destOrd="0" parTransId="{F6A9580A-E54C-48B6-ABAF-27014FF3BC0C}" sibTransId="{DC27FF41-EAFF-44B4-9877-A68F10700D07}"/>
    <dgm:cxn modelId="{D64AD003-B248-4B79-8EEE-1B4187AA14A4}" type="presOf" srcId="{0D3DDAEA-0050-4E30-93D8-0A132737B555}" destId="{5D364BA2-749E-469F-9FCD-EEAEDFA8B9BA}" srcOrd="0" destOrd="0" presId="urn:microsoft.com/office/officeart/2005/8/layout/hList6"/>
    <dgm:cxn modelId="{0ECD44B8-E711-4EE5-8F80-72997C52C680}" type="presOf" srcId="{1BDC511B-1EC5-4BB8-B30B-D1F582F43EC8}" destId="{CFB1BE6D-D34D-4801-9CFC-216EF9479D02}" srcOrd="0" destOrd="0" presId="urn:microsoft.com/office/officeart/2005/8/layout/hList6"/>
    <dgm:cxn modelId="{A947D0EF-BD05-4936-B5EB-8EFBFD529F46}" srcId="{3CFECBC0-EC9F-4550-9225-857C68DA85AF}" destId="{0BE4DD4A-2354-478C-B3BA-29851A179C20}" srcOrd="3" destOrd="0" parTransId="{0D2B3FD6-F21A-4919-A5B3-52FD78DABFF9}" sibTransId="{82C3114A-5B23-4148-BF2C-D116D8D95753}"/>
    <dgm:cxn modelId="{B3A3FF3B-C498-4727-9EB2-52DAE92C3953}" srcId="{3CFECBC0-EC9F-4550-9225-857C68DA85AF}" destId="{0A2DC895-5464-426E-98D0-2493E8345FCC}" srcOrd="2" destOrd="0" parTransId="{481E363A-DF6A-4BA3-8C80-4BE2AA6AE6A2}" sibTransId="{2F863481-2F78-4812-A2D9-FD4BBDE2E1B9}"/>
    <dgm:cxn modelId="{665A61EA-65F3-4969-ACA8-4709F2E71608}" type="presOf" srcId="{65489835-3D65-455B-AC6E-5E29DB38B23E}" destId="{5D364BA2-749E-469F-9FCD-EEAEDFA8B9BA}" srcOrd="0" destOrd="1" presId="urn:microsoft.com/office/officeart/2005/8/layout/hList6"/>
    <dgm:cxn modelId="{334A9703-3EA9-47AE-9A74-5CF56485A17A}" type="presParOf" srcId="{15FB73F9-F9C9-4BAE-BEB4-BD3149B6D64D}" destId="{CFB1BE6D-D34D-4801-9CFC-216EF9479D02}" srcOrd="0" destOrd="0" presId="urn:microsoft.com/office/officeart/2005/8/layout/hList6"/>
    <dgm:cxn modelId="{E7B8FDB2-A740-475F-A2F3-A6DB17DF9533}" type="presParOf" srcId="{15FB73F9-F9C9-4BAE-BEB4-BD3149B6D64D}" destId="{3D7C4725-4962-40EA-9CDA-3DBE583063EE}" srcOrd="1" destOrd="0" presId="urn:microsoft.com/office/officeart/2005/8/layout/hList6"/>
    <dgm:cxn modelId="{E54245EA-9834-4129-AC45-80427B36CA96}" type="presParOf" srcId="{15FB73F9-F9C9-4BAE-BEB4-BD3149B6D64D}" destId="{5D364BA2-749E-469F-9FCD-EEAEDFA8B9BA}" srcOrd="2" destOrd="0" presId="urn:microsoft.com/office/officeart/2005/8/layout/hList6"/>
    <dgm:cxn modelId="{8D9A07D3-53EB-4CDD-970B-B1A72B0617E7}" type="presParOf" srcId="{15FB73F9-F9C9-4BAE-BEB4-BD3149B6D64D}" destId="{C60ABA5E-37A0-4D6B-BE0B-BE0FEDC7FBDD}" srcOrd="3" destOrd="0" presId="urn:microsoft.com/office/officeart/2005/8/layout/hList6"/>
    <dgm:cxn modelId="{7F61088B-D812-450D-9AE5-1285D98B89EF}" type="presParOf" srcId="{15FB73F9-F9C9-4BAE-BEB4-BD3149B6D64D}" destId="{59047640-5FBA-481B-886A-70E8EB2AC8B0}" srcOrd="4" destOrd="0" presId="urn:microsoft.com/office/officeart/2005/8/layout/hList6"/>
    <dgm:cxn modelId="{7D0B3937-4EBD-4DAE-BC76-0C03FE414B5E}" type="presParOf" srcId="{15FB73F9-F9C9-4BAE-BEB4-BD3149B6D64D}" destId="{CD7AEB96-88E5-4751-BF0A-839C9AC09BD6}" srcOrd="5" destOrd="0" presId="urn:microsoft.com/office/officeart/2005/8/layout/hList6"/>
    <dgm:cxn modelId="{C4588D12-09F5-41ED-9D40-61A552DADD0A}" type="presParOf" srcId="{15FB73F9-F9C9-4BAE-BEB4-BD3149B6D64D}" destId="{4513DEEA-478E-493A-8D79-C91A95C6DFF2}" srcOrd="6" destOrd="0" presId="urn:microsoft.com/office/officeart/2005/8/layout/hList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3DA30-0238-435A-8628-C05143A8D3B3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DB9C8-9148-426E-9337-CE7DDF1D4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12" Type="http://schemas.openxmlformats.org/officeDocument/2006/relationships/image" Target="../media/image12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D:\RABOCHIYSTOL\obschevoinskie_ustavy_prezentaciya_360_1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913"/>
          <a:stretch/>
        </p:blipFill>
        <p:spPr bwMode="auto">
          <a:xfrm>
            <a:off x="-17040" y="0"/>
            <a:ext cx="916104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7280" y="2572613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kk-KZ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Эмоция, оны қалай басқару керек?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Picture 20" descr="AG00223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1512069" cy="1182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аним 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88913"/>
            <a:ext cx="1714500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аним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6959">
            <a:off x="329690" y="3140968"/>
            <a:ext cx="1296144" cy="142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аним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300" y="353393"/>
            <a:ext cx="1376002" cy="1565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:\Users\Admin\Desktop\р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86889">
            <a:off x="7357134" y="4187746"/>
            <a:ext cx="1286009" cy="12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formula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9" y="274637"/>
            <a:ext cx="1800225" cy="148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AG00406_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681" y="844142"/>
            <a:ext cx="1819275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Человечек-1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278" y="2323497"/>
            <a:ext cx="1177719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24m5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" y="4871877"/>
            <a:ext cx="2196505" cy="163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7" descr="ce02c8ebbb052af4b10840ffef4f990c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576" y="3895073"/>
            <a:ext cx="1468741" cy="154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57122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нтегралclub - Психолог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10" r="3177"/>
          <a:stretch/>
        </p:blipFill>
        <p:spPr bwMode="auto">
          <a:xfrm>
            <a:off x="0" y="-14691"/>
            <a:ext cx="9144000" cy="68410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338437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kk-KZ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Эмоция (фр. «emotion», лат. «enoveo» – толғану) – адам мен жануарлардың ішкі және сыртқы тітіркендіргіштер әсеріне реакциясы; қоршаған ортамен қарым-қатынас негізінде пайда болатын </a:t>
            </a:r>
            <a:r>
              <a:rPr lang="kk-KZ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көңіл күй</a:t>
            </a:r>
            <a:r>
              <a:rPr lang="kk-KZ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0691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depositphotos_2211554-stock-photo-emot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714356"/>
            <a:ext cx="5572164" cy="55721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3" descr="image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728" y="1714488"/>
            <a:ext cx="5346489" cy="414340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8043890" cy="583103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		Адам </a:t>
            </a:r>
            <a:r>
              <a:rPr lang="ru-RU" dirty="0" err="1" smtClean="0"/>
              <a:t>өмірі эмоцияға </a:t>
            </a:r>
            <a:r>
              <a:rPr lang="ru-RU" dirty="0" smtClean="0"/>
              <a:t>толы. </a:t>
            </a:r>
            <a:r>
              <a:rPr lang="ru-RU" dirty="0" err="1" smtClean="0"/>
              <a:t>Эмоциялар</a:t>
            </a:r>
            <a:r>
              <a:rPr lang="ru-RU" dirty="0" smtClean="0"/>
              <a:t> </a:t>
            </a:r>
            <a:r>
              <a:rPr lang="ru-RU" dirty="0" err="1" smtClean="0"/>
              <a:t>адамды</a:t>
            </a:r>
            <a:r>
              <a:rPr lang="ru-RU" dirty="0" smtClean="0"/>
              <a:t> </a:t>
            </a:r>
            <a:r>
              <a:rPr lang="ru-RU" dirty="0" err="1" smtClean="0"/>
              <a:t>жаңа белесті</a:t>
            </a:r>
            <a:r>
              <a:rPr lang="ru-RU" dirty="0" smtClean="0"/>
              <a:t> </a:t>
            </a:r>
            <a:r>
              <a:rPr lang="ru-RU" dirty="0" err="1" smtClean="0"/>
              <a:t>бағындыруға тәуекелге итермелейді</a:t>
            </a:r>
            <a:r>
              <a:rPr lang="ru-RU" dirty="0" smtClean="0"/>
              <a:t>, </a:t>
            </a:r>
            <a:r>
              <a:rPr lang="ru-RU" dirty="0" err="1" smtClean="0"/>
              <a:t>реніштен</a:t>
            </a:r>
            <a:r>
              <a:rPr lang="ru-RU" dirty="0" smtClean="0"/>
              <a:t> </a:t>
            </a:r>
            <a:r>
              <a:rPr lang="ru-RU" dirty="0" err="1" smtClean="0"/>
              <a:t>жылатады</a:t>
            </a:r>
            <a:r>
              <a:rPr lang="ru-RU" dirty="0" smtClean="0"/>
              <a:t>, </a:t>
            </a:r>
            <a:r>
              <a:rPr lang="ru-RU" dirty="0" err="1" smtClean="0"/>
              <a:t>махаббат</a:t>
            </a:r>
            <a:r>
              <a:rPr lang="ru-RU" dirty="0" smtClean="0"/>
              <a:t> </a:t>
            </a:r>
            <a:r>
              <a:rPr lang="ru-RU" dirty="0" err="1" smtClean="0"/>
              <a:t>үшін өзіңді құрбан еткізеді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dirty="0" smtClean="0"/>
              <a:t>		</a:t>
            </a:r>
            <a:r>
              <a:rPr lang="ru-RU" dirty="0" err="1" smtClean="0"/>
              <a:t>Эмоциямызды</a:t>
            </a:r>
            <a:r>
              <a:rPr lang="ru-RU" dirty="0" smtClean="0"/>
              <a:t> </a:t>
            </a:r>
            <a:r>
              <a:rPr lang="ru-RU" dirty="0" err="1" smtClean="0"/>
              <a:t>сыртқа шығаруға ойларымыз</a:t>
            </a:r>
            <a:r>
              <a:rPr lang="ru-RU" dirty="0" smtClean="0"/>
              <a:t> </a:t>
            </a:r>
            <a:r>
              <a:rPr lang="ru-RU" dirty="0" err="1" smtClean="0"/>
              <a:t>ғана емес</a:t>
            </a:r>
            <a:r>
              <a:rPr lang="ru-RU" dirty="0" smtClean="0"/>
              <a:t>, </a:t>
            </a:r>
            <a:r>
              <a:rPr lang="ru-RU" dirty="0" err="1" smtClean="0"/>
              <a:t>ақылдың оңтайлы ұстанымдарын жеңіп шығатын ниет</a:t>
            </a:r>
            <a:r>
              <a:rPr lang="ru-RU" dirty="0" smtClean="0"/>
              <a:t> пен </a:t>
            </a:r>
            <a:r>
              <a:rPr lang="ru-RU" dirty="0" err="1" smtClean="0"/>
              <a:t>әрекеттеріміз </a:t>
            </a:r>
            <a:r>
              <a:rPr lang="ru-RU" dirty="0" smtClean="0"/>
              <a:t>де </a:t>
            </a:r>
            <a:r>
              <a:rPr lang="ru-RU" dirty="0" err="1" smtClean="0"/>
              <a:t>еріксіз</a:t>
            </a:r>
            <a:r>
              <a:rPr lang="ru-RU" dirty="0" smtClean="0"/>
              <a:t> </a:t>
            </a:r>
            <a:r>
              <a:rPr lang="ru-RU" dirty="0" err="1" smtClean="0"/>
              <a:t>мәжбүрлейді</a:t>
            </a:r>
            <a:r>
              <a:rPr lang="ru-RU" dirty="0" smtClean="0"/>
              <a:t>. 	</a:t>
            </a:r>
            <a:r>
              <a:rPr lang="ru-RU" dirty="0" smtClean="0">
                <a:solidFill>
                  <a:srgbClr val="FF0000"/>
                </a:solidFill>
              </a:rPr>
              <a:t>Ашу, </a:t>
            </a:r>
            <a:r>
              <a:rPr lang="ru-RU" dirty="0" err="1" smtClean="0">
                <a:solidFill>
                  <a:srgbClr val="FF0000"/>
                </a:solidFill>
              </a:rPr>
              <a:t>өкпе, қызғаныш </a:t>
            </a:r>
            <a:r>
              <a:rPr lang="ru-RU" dirty="0" err="1" smtClean="0"/>
              <a:t>сынды</a:t>
            </a:r>
            <a:r>
              <a:rPr lang="ru-RU" dirty="0" smtClean="0"/>
              <a:t> </a:t>
            </a:r>
            <a:r>
              <a:rPr lang="ru-RU" dirty="0" err="1" smtClean="0"/>
              <a:t>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көбіне бақылаудан шығып, өмірімізді қиындатып жіберетін</a:t>
            </a:r>
            <a:r>
              <a:rPr lang="ru-RU" dirty="0" smtClean="0"/>
              <a:t> </a:t>
            </a:r>
            <a:r>
              <a:rPr lang="ru-RU" dirty="0" err="1" smtClean="0"/>
              <a:t>кездері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643042" y="4500570"/>
            <a:ext cx="2358848" cy="22159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11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572000" y="4499152"/>
            <a:ext cx="2358848" cy="21445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dirty="0" smtClean="0"/>
              <a:t>Психологтар 4 негізгі эмоцияны ажыратады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7467600" cy="5759596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Көбіне адамдар</a:t>
            </a:r>
            <a:r>
              <a:rPr lang="ru-RU" dirty="0" smtClean="0"/>
              <a:t> </a:t>
            </a:r>
            <a:r>
              <a:rPr lang="ru-RU" dirty="0" err="1" smtClean="0"/>
              <a:t>қандайда бір</a:t>
            </a:r>
            <a:r>
              <a:rPr lang="ru-RU" dirty="0" smtClean="0"/>
              <a:t> </a:t>
            </a:r>
            <a:r>
              <a:rPr lang="ru-RU" dirty="0" err="1" smtClean="0"/>
              <a:t>әрекетке, сөзге, оқиғаға қатысты алғашқы, бір</a:t>
            </a:r>
            <a:r>
              <a:rPr lang="ru-RU" dirty="0" smtClean="0"/>
              <a:t> </a:t>
            </a:r>
            <a:r>
              <a:rPr lang="ru-RU" dirty="0" err="1" smtClean="0"/>
              <a:t>сәттік эмоцияларына</a:t>
            </a:r>
            <a:r>
              <a:rPr lang="ru-RU" dirty="0" smtClean="0"/>
              <a:t> </a:t>
            </a:r>
            <a:r>
              <a:rPr lang="ru-RU" dirty="0" err="1" smtClean="0"/>
              <a:t>өкініп жатады</a:t>
            </a:r>
            <a:r>
              <a:rPr lang="ru-RU" dirty="0" smtClean="0"/>
              <a:t>. </a:t>
            </a:r>
            <a:r>
              <a:rPr lang="ru-RU" dirty="0" err="1" smtClean="0"/>
              <a:t>Мұны психологтар</a:t>
            </a:r>
            <a:r>
              <a:rPr lang="ru-RU" dirty="0" smtClean="0"/>
              <a:t> «</a:t>
            </a:r>
            <a:r>
              <a:rPr lang="ru-RU" dirty="0" err="1" smtClean="0"/>
              <a:t>триггерлер</a:t>
            </a:r>
            <a:r>
              <a:rPr lang="ru-RU" dirty="0" smtClean="0"/>
              <a:t>»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атайды</a:t>
            </a:r>
            <a:r>
              <a:rPr lang="ru-RU" dirty="0" smtClean="0"/>
              <a:t>. </a:t>
            </a:r>
            <a:r>
              <a:rPr lang="ru-RU" dirty="0" err="1" smtClean="0"/>
              <a:t>Абайсыз</a:t>
            </a:r>
            <a:r>
              <a:rPr lang="ru-RU" dirty="0" smtClean="0"/>
              <a:t> </a:t>
            </a:r>
            <a:r>
              <a:rPr lang="ru-RU" dirty="0" err="1" smtClean="0"/>
              <a:t>айтылған сөз, ойластырылмаған әрекеттер, албырттықтан туатын</a:t>
            </a:r>
            <a:r>
              <a:rPr lang="ru-RU" dirty="0" smtClean="0"/>
              <a:t> </a:t>
            </a:r>
            <a:r>
              <a:rPr lang="ru-RU" dirty="0" err="1" smtClean="0"/>
              <a:t>барлық жағдайды бірнеше</a:t>
            </a:r>
            <a:r>
              <a:rPr lang="ru-RU" dirty="0" smtClean="0"/>
              <a:t> </a:t>
            </a:r>
            <a:r>
              <a:rPr lang="ru-RU" dirty="0" err="1" smtClean="0"/>
              <a:t>секундқа басқаруды үйрену керек</a:t>
            </a:r>
            <a:r>
              <a:rPr lang="ru-RU" dirty="0" smtClean="0"/>
              <a:t>.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үшін арнайы</a:t>
            </a:r>
            <a:r>
              <a:rPr lang="ru-RU" dirty="0" smtClean="0"/>
              <a:t> </a:t>
            </a:r>
            <a:r>
              <a:rPr lang="ru-RU" dirty="0" err="1" smtClean="0"/>
              <a:t>амалдар</a:t>
            </a:r>
            <a:r>
              <a:rPr lang="ru-RU" dirty="0" smtClean="0"/>
              <a:t> </a:t>
            </a:r>
            <a:r>
              <a:rPr lang="ru-RU" dirty="0" err="1" smtClean="0"/>
              <a:t>қарастырылған.</a:t>
            </a:r>
            <a:r>
              <a:rPr lang="ru-RU" dirty="0" smtClean="0"/>
              <a:t> </a:t>
            </a:r>
            <a:r>
              <a:rPr lang="ru-RU" dirty="0" err="1" smtClean="0"/>
              <a:t>Солардың бірі</a:t>
            </a:r>
            <a:r>
              <a:rPr lang="ru-RU" dirty="0" smtClean="0"/>
              <a:t> </a:t>
            </a:r>
            <a:r>
              <a:rPr lang="ru-RU" dirty="0" err="1" smtClean="0"/>
              <a:t>тыныс</a:t>
            </a:r>
            <a:r>
              <a:rPr lang="ru-RU" dirty="0" smtClean="0"/>
              <a:t> </a:t>
            </a:r>
            <a:r>
              <a:rPr lang="ru-RU" dirty="0" err="1" smtClean="0"/>
              <a:t>алумен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. Эмоция мен </a:t>
            </a:r>
            <a:r>
              <a:rPr lang="ru-RU" dirty="0" err="1" smtClean="0"/>
              <a:t>тыныс</a:t>
            </a:r>
            <a:r>
              <a:rPr lang="ru-RU" dirty="0" smtClean="0"/>
              <a:t> </a:t>
            </a:r>
            <a:r>
              <a:rPr lang="ru-RU" dirty="0" err="1" smtClean="0"/>
              <a:t>алудың қандай байланысы</a:t>
            </a:r>
            <a:r>
              <a:rPr lang="ru-RU" dirty="0" smtClean="0"/>
              <a:t> бар? </a:t>
            </a:r>
            <a:r>
              <a:rPr lang="ru-RU" dirty="0" err="1" smtClean="0"/>
              <a:t>Өйткені, эмоционалдық іс-әрекеттер </a:t>
            </a:r>
            <a:r>
              <a:rPr lang="ru-RU" dirty="0" smtClean="0"/>
              <a:t>тек баста «</a:t>
            </a:r>
            <a:r>
              <a:rPr lang="ru-RU" dirty="0" err="1" smtClean="0"/>
              <a:t>туындамайды</a:t>
            </a:r>
            <a:r>
              <a:rPr lang="ru-RU" dirty="0" smtClean="0"/>
              <a:t>», </a:t>
            </a:r>
            <a:r>
              <a:rPr lang="ru-RU" dirty="0" err="1" smtClean="0"/>
              <a:t>қызу реніш</a:t>
            </a:r>
            <a:r>
              <a:rPr lang="ru-RU" dirty="0" smtClean="0"/>
              <a:t> </a:t>
            </a:r>
            <a:r>
              <a:rPr lang="ru-RU" dirty="0" err="1" smtClean="0"/>
              <a:t>үстінде қанда түрлі гормондар</a:t>
            </a:r>
            <a:r>
              <a:rPr lang="ru-RU" dirty="0" smtClean="0"/>
              <a:t> </a:t>
            </a:r>
            <a:r>
              <a:rPr lang="ru-RU" dirty="0" err="1" smtClean="0"/>
              <a:t>арпалысып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, </a:t>
            </a:r>
            <a:r>
              <a:rPr lang="ru-RU" dirty="0" err="1" smtClean="0"/>
              <a:t>жүрек соғысы жиілеп</a:t>
            </a:r>
            <a:r>
              <a:rPr lang="ru-RU" dirty="0" smtClean="0"/>
              <a:t>, </a:t>
            </a:r>
            <a:r>
              <a:rPr lang="ru-RU" dirty="0" err="1" smtClean="0"/>
              <a:t>қан қысымы көтеріледі</a:t>
            </a:r>
            <a:r>
              <a:rPr lang="ru-RU" dirty="0" smtClean="0"/>
              <a:t>. </a:t>
            </a:r>
            <a:r>
              <a:rPr lang="ru-RU" dirty="0" err="1" smtClean="0"/>
              <a:t>Эмоцияның физикалық білінуін</a:t>
            </a:r>
            <a:r>
              <a:rPr lang="ru-RU" dirty="0" smtClean="0"/>
              <a:t> </a:t>
            </a:r>
            <a:r>
              <a:rPr lang="ru-RU" dirty="0" err="1" smtClean="0"/>
              <a:t>бақылауға </a:t>
            </a:r>
            <a:r>
              <a:rPr lang="ru-RU" dirty="0" smtClean="0"/>
              <a:t>ала </a:t>
            </a:r>
            <a:r>
              <a:rPr lang="ru-RU" dirty="0" err="1" smtClean="0"/>
              <a:t>алсаңыз</a:t>
            </a:r>
            <a:r>
              <a:rPr lang="ru-RU" dirty="0" smtClean="0"/>
              <a:t>, </a:t>
            </a:r>
            <a:r>
              <a:rPr lang="ru-RU" dirty="0" err="1" smtClean="0"/>
              <a:t>ашу</a:t>
            </a:r>
            <a:r>
              <a:rPr lang="ru-RU" dirty="0" smtClean="0"/>
              <a:t>, </a:t>
            </a:r>
            <a:r>
              <a:rPr lang="ru-RU" dirty="0" err="1" smtClean="0"/>
              <a:t>үрей</a:t>
            </a:r>
            <a:r>
              <a:rPr lang="ru-RU" dirty="0" smtClean="0"/>
              <a:t>, </a:t>
            </a:r>
            <a:r>
              <a:rPr lang="ru-RU" dirty="0" err="1" smtClean="0"/>
              <a:t>қозу</a:t>
            </a:r>
            <a:r>
              <a:rPr lang="ru-RU" dirty="0" smtClean="0"/>
              <a:t>, </a:t>
            </a:r>
            <a:r>
              <a:rPr lang="ru-RU" dirty="0" err="1" smtClean="0"/>
              <a:t>абыржуды</a:t>
            </a:r>
            <a:r>
              <a:rPr lang="ru-RU" dirty="0" smtClean="0"/>
              <a:t> </a:t>
            </a:r>
            <a:r>
              <a:rPr lang="ru-RU" dirty="0" err="1" smtClean="0"/>
              <a:t>тоқтата аласыз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7196166" cy="9629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ЭМОЦИЯНЫ БАСҚАРУДЫ ҚАЛАЙ ҮЙРЕНУГЕ БОЛАДЫ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313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00034" y="1214422"/>
            <a:ext cx="750099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646363"/>
                </a:solidFill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 эмоцияларыңызды таңдамайсыз, өйткені олар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мидың біз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басқара алмайтын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бөлігінде пайда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болады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2.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адамгершілік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ережелеріне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қарсы келеді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Олар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жаман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да,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жақсы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да,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дұрыс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та,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бұрыс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та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емес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Бұл жай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ғана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3.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өзіңіздің эмоцияларыңызға жауап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бересіз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4.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эмоцияны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баса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аласыз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бірақ одан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арыла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алмайсыз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5.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адастыруы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дұрыс жолға салуы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мүмкін.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Барлығы сіздің әрекеттеріңізге байланысты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6.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оларды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елемеген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сайын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соғұрлым күшейе түседі.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7.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Эмоциялармен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күресудің жалғыз жолы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оларды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сезінуге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мүмкіндік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беру.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8.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сіздің ойларыңызды күшейтеді.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өзіңіздің эмоцияларыңызды басқару үшін өз ойларыңызды қолдана аласыз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9.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өзіңіздің эмоцияларыңызды және олар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сізге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айтқысы келетінін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түсінуіңіз керек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сонда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стрессті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жеңе аласыз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Басқаша айтқанда, 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өзіңіздің эмоцияларыңызды қорытуыңыз керек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10.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Кез-келген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эмоция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маңызды хабарды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жеткізеді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Бұл хабарлама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жасырғыңыз келсе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де,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өзіңізді жақсы түсінуге көмектеседі.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Өзіңізге жақсылық жасаңыз және кез-келген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сезінгендей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қабылдаңыз.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11.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Ата-анаңыздың сіздің эмоцияларыңызға қалай қарағаны сіздің қазіргі кездегі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эмоцияларыңызбен қалай байланысты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екеніңізді анықтайды.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жетіле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келе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сіздің эмоцияларыңыз сізбен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бірге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өсті.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Олар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дамыды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тереңірек және ықпалды болды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effectLst/>
                <a:latin typeface="Proxima Nova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1143000"/>
          </a:xfrm>
        </p:spPr>
        <p:txBody>
          <a:bodyPr>
            <a:normAutofit/>
          </a:bodyPr>
          <a:lstStyle/>
          <a:p>
            <a:pPr algn="ctr"/>
            <a:r>
              <a:rPr lang="kk-KZ" b="1" dirty="0" smtClean="0"/>
              <a:t>Бір сәттік эмоцияға тосқауыл қояйық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ЭМОЦИЯНЫ ҚАЛАЙ БАСҚАРУҒА БОЛАДЫ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graphicFrame>
        <p:nvGraphicFramePr>
          <p:cNvPr id="4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1214438"/>
          <a:ext cx="7239000" cy="5241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7239000" cy="10001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err="1" smtClean="0"/>
              <a:t>Эмоциялар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бірнеше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түрге бөлінеді: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НЕЛІКТЕН ЭМОЦИЯНЫ БАҚЫЛАУ КЕРЕК?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 smtClean="0"/>
              <a:t>Сіздің эмоцияларыңызды басқара білу</a:t>
            </a:r>
            <a:r>
              <a:rPr lang="ru-RU" dirty="0" smtClean="0"/>
              <a:t> </a:t>
            </a:r>
            <a:r>
              <a:rPr lang="ru-RU" dirty="0" err="1" smtClean="0"/>
              <a:t>кез-келген</a:t>
            </a:r>
            <a:r>
              <a:rPr lang="ru-RU" dirty="0" smtClean="0"/>
              <a:t> </a:t>
            </a:r>
            <a:r>
              <a:rPr lang="ru-RU" dirty="0" err="1" smtClean="0"/>
              <a:t>адам</a:t>
            </a:r>
            <a:r>
              <a:rPr lang="ru-RU" dirty="0" smtClean="0"/>
              <a:t> </a:t>
            </a:r>
            <a:r>
              <a:rPr lang="ru-RU" dirty="0" err="1" smtClean="0"/>
              <a:t>үшін өте маңызды.</a:t>
            </a:r>
            <a:r>
              <a:rPr lang="ru-RU" dirty="0" smtClean="0"/>
              <a:t> 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Біріншіден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/>
              <a:t>эмоциялар</a:t>
            </a:r>
            <a:r>
              <a:rPr lang="ru-RU" dirty="0" smtClean="0"/>
              <a:t> </a:t>
            </a:r>
            <a:r>
              <a:rPr lang="ru-RU" dirty="0" err="1" smtClean="0"/>
              <a:t>көбінесе дұрыс емес</a:t>
            </a:r>
            <a:r>
              <a:rPr lang="ru-RU" dirty="0" smtClean="0"/>
              <a:t> </a:t>
            </a:r>
            <a:r>
              <a:rPr lang="ru-RU" dirty="0" err="1" smtClean="0"/>
              <a:t>жерде</a:t>
            </a:r>
            <a:r>
              <a:rPr lang="ru-RU" dirty="0" smtClean="0"/>
              <a:t> </a:t>
            </a:r>
            <a:r>
              <a:rPr lang="ru-RU" dirty="0" err="1" smtClean="0"/>
              <a:t>және дұрыс емес</a:t>
            </a:r>
            <a:r>
              <a:rPr lang="ru-RU" dirty="0" smtClean="0"/>
              <a:t> </a:t>
            </a:r>
            <a:r>
              <a:rPr lang="ru-RU" dirty="0" err="1" smtClean="0"/>
              <a:t>уақытта пайда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Екіншіден</a:t>
            </a:r>
            <a:r>
              <a:rPr lang="ru-RU" dirty="0" smtClean="0">
                <a:solidFill>
                  <a:srgbClr val="FF0000"/>
                </a:solidFill>
              </a:rPr>
              <a:t>, </a:t>
            </a:r>
            <a:r>
              <a:rPr lang="ru-RU" dirty="0" err="1" smtClean="0"/>
              <a:t>біздің эмоциялар</a:t>
            </a:r>
            <a:r>
              <a:rPr lang="ru-RU" dirty="0" smtClean="0"/>
              <a:t> </a:t>
            </a:r>
            <a:r>
              <a:rPr lang="ru-RU" dirty="0" err="1" smtClean="0"/>
              <a:t>айналамыздағы адамдарға зиян</a:t>
            </a:r>
            <a:r>
              <a:rPr lang="ru-RU" dirty="0" smtClean="0"/>
              <a:t> </a:t>
            </a:r>
            <a:r>
              <a:rPr lang="ru-RU" dirty="0" err="1" smtClean="0"/>
              <a:t>тигізуі</a:t>
            </a:r>
            <a:r>
              <a:rPr lang="ru-RU" dirty="0" smtClean="0"/>
              <a:t> </a:t>
            </a:r>
            <a:r>
              <a:rPr lang="ru-RU" dirty="0" err="1" smtClean="0"/>
              <a:t>мүмкін.</a:t>
            </a:r>
            <a:r>
              <a:rPr lang="ru-RU" dirty="0" smtClean="0"/>
              <a:t> </a:t>
            </a:r>
          </a:p>
          <a:p>
            <a:r>
              <a:rPr lang="ru-RU" dirty="0" err="1" smtClean="0">
                <a:solidFill>
                  <a:srgbClr val="FF0000"/>
                </a:solidFill>
              </a:rPr>
              <a:t>Үшіншіден,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бізді</a:t>
            </a:r>
            <a:r>
              <a:rPr lang="ru-RU" dirty="0" smtClean="0"/>
              <a:t> </a:t>
            </a:r>
            <a:r>
              <a:rPr lang="ru-RU" dirty="0" err="1" smtClean="0"/>
              <a:t>эмоциялар</a:t>
            </a:r>
            <a:r>
              <a:rPr lang="ru-RU" dirty="0" smtClean="0"/>
              <a:t> </a:t>
            </a:r>
            <a:r>
              <a:rPr lang="ru-RU" dirty="0" err="1" smtClean="0"/>
              <a:t>басып</a:t>
            </a:r>
            <a:r>
              <a:rPr lang="ru-RU" dirty="0" smtClean="0"/>
              <a:t> </a:t>
            </a:r>
            <a:r>
              <a:rPr lang="ru-RU" dirty="0" err="1" smtClean="0"/>
              <a:t>кетсе</a:t>
            </a:r>
            <a:r>
              <a:rPr lang="ru-RU" dirty="0" smtClean="0"/>
              <a:t>, </a:t>
            </a:r>
            <a:r>
              <a:rPr lang="ru-RU" dirty="0" err="1" smtClean="0"/>
              <a:t>бізде</a:t>
            </a:r>
            <a:r>
              <a:rPr lang="ru-RU" dirty="0" smtClean="0"/>
              <a:t> </a:t>
            </a:r>
            <a:r>
              <a:rPr lang="ru-RU" dirty="0" err="1" smtClean="0"/>
              <a:t>бір</a:t>
            </a:r>
            <a:r>
              <a:rPr lang="ru-RU" dirty="0" smtClean="0"/>
              <a:t> </a:t>
            </a:r>
            <a:r>
              <a:rPr lang="ru-RU" dirty="0" err="1" smtClean="0"/>
              <a:t>нәрсеге көңіл бөлу әлдеқайда қиын болады</a:t>
            </a:r>
            <a:r>
              <a:rPr lang="ru-RU" dirty="0" smtClean="0"/>
              <a:t>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err="1" smtClean="0"/>
              <a:t>Шамадан</a:t>
            </a:r>
            <a:r>
              <a:rPr lang="ru-RU" dirty="0" smtClean="0"/>
              <a:t> </a:t>
            </a:r>
            <a:r>
              <a:rPr lang="ru-RU" dirty="0" err="1" smtClean="0"/>
              <a:t>тыс</a:t>
            </a:r>
            <a:r>
              <a:rPr lang="ru-RU" dirty="0" smtClean="0"/>
              <a:t> </a:t>
            </a:r>
            <a:r>
              <a:rPr lang="ru-RU" dirty="0" err="1" smtClean="0"/>
              <a:t>эмоциялар</a:t>
            </a:r>
            <a:r>
              <a:rPr lang="ru-RU" dirty="0" smtClean="0"/>
              <a:t> </a:t>
            </a:r>
            <a:r>
              <a:rPr lang="ru-RU" dirty="0" err="1" smtClean="0"/>
              <a:t>демалу</a:t>
            </a:r>
            <a:r>
              <a:rPr lang="ru-RU" dirty="0" smtClean="0"/>
              <a:t> мен </a:t>
            </a:r>
            <a:r>
              <a:rPr lang="ru-RU" dirty="0" err="1" smtClean="0"/>
              <a:t>тыныс</a:t>
            </a:r>
            <a:r>
              <a:rPr lang="ru-RU" dirty="0" smtClean="0"/>
              <a:t> </a:t>
            </a:r>
            <a:r>
              <a:rPr lang="ru-RU" dirty="0" err="1" smtClean="0"/>
              <a:t>алуды</a:t>
            </a:r>
            <a:r>
              <a:rPr lang="ru-RU" dirty="0" smtClean="0"/>
              <a:t> </a:t>
            </a:r>
            <a:r>
              <a:rPr lang="ru-RU" dirty="0" err="1" smtClean="0"/>
              <a:t>қиындатады</a:t>
            </a:r>
            <a:r>
              <a:rPr lang="ru-RU" dirty="0" smtClean="0"/>
              <a:t>. </a:t>
            </a:r>
            <a:r>
              <a:rPr lang="ru-RU" dirty="0" err="1" smtClean="0"/>
              <a:t>Эмоцияны</a:t>
            </a:r>
            <a:r>
              <a:rPr lang="ru-RU" dirty="0" smtClean="0"/>
              <a:t> </a:t>
            </a:r>
            <a:r>
              <a:rPr lang="ru-RU" dirty="0" err="1" smtClean="0"/>
              <a:t>басқару қабілеті </a:t>
            </a:r>
            <a:r>
              <a:rPr lang="ru-RU" dirty="0" smtClean="0"/>
              <a:t>- </a:t>
            </a:r>
            <a:r>
              <a:rPr lang="ru-RU" dirty="0" err="1" smtClean="0"/>
              <a:t>дамыған жеке</a:t>
            </a:r>
            <a:r>
              <a:rPr lang="ru-RU" dirty="0" smtClean="0"/>
              <a:t> </a:t>
            </a:r>
            <a:r>
              <a:rPr lang="ru-RU" dirty="0" err="1" smtClean="0"/>
              <a:t>тұлғаның белгісі</a:t>
            </a:r>
            <a:r>
              <a:rPr lang="ru-RU" dirty="0" smtClean="0"/>
              <a:t> </a:t>
            </a:r>
            <a:r>
              <a:rPr lang="ru-RU" dirty="0" err="1" smtClean="0"/>
              <a:t>және өте қиын болған жағдайда </a:t>
            </a:r>
            <a:r>
              <a:rPr lang="ru-RU" dirty="0" smtClean="0"/>
              <a:t>да </a:t>
            </a:r>
            <a:r>
              <a:rPr lang="ru-RU" dirty="0" err="1" smtClean="0"/>
              <a:t>өз сезімін</a:t>
            </a:r>
            <a:r>
              <a:rPr lang="ru-RU" dirty="0" smtClean="0"/>
              <a:t> </a:t>
            </a:r>
            <a:r>
              <a:rPr lang="ru-RU" dirty="0" err="1" smtClean="0"/>
              <a:t>басқара алатын</a:t>
            </a:r>
            <a:r>
              <a:rPr lang="ru-RU" dirty="0" smtClean="0"/>
              <a:t> </a:t>
            </a:r>
            <a:r>
              <a:rPr lang="ru-RU" dirty="0" err="1" smtClean="0"/>
              <a:t>тәрбиелі адам</a:t>
            </a:r>
            <a:r>
              <a:rPr lang="ru-RU" dirty="0" smtClean="0"/>
              <a:t>. </a:t>
            </a:r>
            <a:r>
              <a:rPr lang="ru-RU" dirty="0" err="1" smtClean="0"/>
              <a:t>Эмоцияны</a:t>
            </a:r>
            <a:r>
              <a:rPr lang="ru-RU" dirty="0" smtClean="0"/>
              <a:t> </a:t>
            </a:r>
            <a:r>
              <a:rPr lang="ru-RU" dirty="0" err="1" smtClean="0"/>
              <a:t>басқару қабілетін дамыту</a:t>
            </a:r>
            <a:r>
              <a:rPr lang="ru-RU" dirty="0" smtClean="0"/>
              <a:t> </a:t>
            </a:r>
            <a:r>
              <a:rPr lang="ru-RU" dirty="0" err="1" smtClean="0"/>
              <a:t>керек</a:t>
            </a:r>
            <a:r>
              <a:rPr lang="ru-RU" dirty="0" smtClean="0"/>
              <a:t>. </a:t>
            </a:r>
            <a:r>
              <a:rPr lang="ru-RU" dirty="0" err="1" smtClean="0"/>
              <a:t>Мұны сіз</a:t>
            </a:r>
            <a:r>
              <a:rPr lang="ru-RU" dirty="0" smtClean="0"/>
              <a:t> </a:t>
            </a:r>
            <a:r>
              <a:rPr lang="ru-RU" dirty="0" err="1" smtClean="0"/>
              <a:t>өз бетіңізше немесе</a:t>
            </a:r>
            <a:r>
              <a:rPr lang="ru-RU" dirty="0" smtClean="0"/>
              <a:t> </a:t>
            </a:r>
            <a:r>
              <a:rPr lang="ru-RU" dirty="0" err="1" smtClean="0"/>
              <a:t>сізге</a:t>
            </a:r>
            <a:r>
              <a:rPr lang="ru-RU" dirty="0" smtClean="0"/>
              <a:t> </a:t>
            </a:r>
            <a:r>
              <a:rPr lang="ru-RU" dirty="0" err="1" smtClean="0"/>
              <a:t>практикалық кеңес беретін</a:t>
            </a:r>
            <a:r>
              <a:rPr lang="ru-RU" dirty="0" smtClean="0"/>
              <a:t> </a:t>
            </a:r>
            <a:r>
              <a:rPr lang="ru-RU" dirty="0" err="1" smtClean="0"/>
              <a:t>мамандардың көмегімен жасай</a:t>
            </a:r>
            <a:r>
              <a:rPr lang="ru-RU" dirty="0" smtClean="0"/>
              <a:t> </a:t>
            </a:r>
            <a:r>
              <a:rPr lang="ru-RU" dirty="0" err="1" smtClean="0"/>
              <a:t>аласыз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kak-otvyknut-ot-kapel-v-nos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1571612"/>
            <a:ext cx="3571900" cy="4429156"/>
          </a:xfrm>
        </p:spPr>
      </p:pic>
      <p:sp>
        <p:nvSpPr>
          <p:cNvPr id="5" name="Прямоугольник 4"/>
          <p:cNvSpPr/>
          <p:nvPr/>
        </p:nvSpPr>
        <p:spPr>
          <a:xfrm>
            <a:off x="3857620" y="1582341"/>
            <a:ext cx="42148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/>
              <a:t>Терең тыныс</a:t>
            </a:r>
            <a:r>
              <a:rPr lang="ru-RU" b="1" dirty="0" smtClean="0"/>
              <a:t> </a:t>
            </a:r>
            <a:r>
              <a:rPr lang="ru-RU" b="1" dirty="0" err="1" smtClean="0"/>
              <a:t>алыңыз, кейін</a:t>
            </a:r>
            <a:r>
              <a:rPr lang="ru-RU" b="1" dirty="0" smtClean="0"/>
              <a:t> </a:t>
            </a:r>
            <a:r>
              <a:rPr lang="ru-RU" b="1" dirty="0" err="1" smtClean="0"/>
              <a:t>баяу</a:t>
            </a:r>
            <a:r>
              <a:rPr lang="ru-RU" b="1" dirty="0" smtClean="0"/>
              <a:t> </a:t>
            </a:r>
            <a:r>
              <a:rPr lang="ru-RU" b="1" dirty="0" err="1" smtClean="0"/>
              <a:t>деміңізді шығарыңыз.</a:t>
            </a:r>
            <a:r>
              <a:rPr lang="ru-RU" b="1" dirty="0" smtClean="0"/>
              <a:t> </a:t>
            </a:r>
          </a:p>
          <a:p>
            <a:r>
              <a:rPr lang="ru-RU" dirty="0" err="1" smtClean="0"/>
              <a:t>Тыныс</a:t>
            </a:r>
            <a:r>
              <a:rPr lang="ru-RU" dirty="0" smtClean="0"/>
              <a:t> </a:t>
            </a:r>
            <a:r>
              <a:rPr lang="ru-RU" dirty="0" err="1" smtClean="0"/>
              <a:t>алуды</a:t>
            </a:r>
            <a:r>
              <a:rPr lang="ru-RU" dirty="0" smtClean="0"/>
              <a:t> 5 </a:t>
            </a:r>
            <a:r>
              <a:rPr lang="ru-RU" dirty="0" err="1" smtClean="0"/>
              <a:t>секундқа кідіртіңіз </a:t>
            </a:r>
            <a:r>
              <a:rPr lang="ru-RU" dirty="0" smtClean="0"/>
              <a:t>де, </a:t>
            </a:r>
            <a:r>
              <a:rPr lang="ru-RU" dirty="0" err="1" smtClean="0"/>
              <a:t>диафрагмаңызға барынша</a:t>
            </a:r>
            <a:r>
              <a:rPr lang="ru-RU" dirty="0" smtClean="0"/>
              <a:t> </a:t>
            </a:r>
            <a:r>
              <a:rPr lang="ru-RU" dirty="0" err="1" smtClean="0"/>
              <a:t>назар</a:t>
            </a:r>
            <a:r>
              <a:rPr lang="ru-RU" dirty="0" smtClean="0"/>
              <a:t> </a:t>
            </a:r>
            <a:r>
              <a:rPr lang="ru-RU" dirty="0" err="1" smtClean="0"/>
              <a:t>аударуға тырысып</a:t>
            </a:r>
            <a:r>
              <a:rPr lang="ru-RU" dirty="0" smtClean="0"/>
              <a:t>, </a:t>
            </a:r>
            <a:r>
              <a:rPr lang="ru-RU" dirty="0" err="1" smtClean="0"/>
              <a:t>баяу</a:t>
            </a:r>
            <a:r>
              <a:rPr lang="ru-RU" dirty="0" smtClean="0"/>
              <a:t> </a:t>
            </a:r>
            <a:r>
              <a:rPr lang="ru-RU" dirty="0" err="1" smtClean="0"/>
              <a:t>дем</a:t>
            </a:r>
            <a:r>
              <a:rPr lang="ru-RU" dirty="0" smtClean="0"/>
              <a:t> </a:t>
            </a:r>
            <a:r>
              <a:rPr lang="ru-RU" dirty="0" err="1" smtClean="0"/>
              <a:t>алыңыз.</a:t>
            </a:r>
            <a:r>
              <a:rPr lang="ru-RU" dirty="0" smtClean="0"/>
              <a:t> </a:t>
            </a:r>
            <a:r>
              <a:rPr lang="ru-RU" dirty="0" err="1" smtClean="0"/>
              <a:t>Кеудеңіз ауаға толғанын сезініп</a:t>
            </a:r>
            <a:r>
              <a:rPr lang="ru-RU" dirty="0" smtClean="0"/>
              <a:t>, 20-ға </a:t>
            </a:r>
            <a:r>
              <a:rPr lang="ru-RU" dirty="0" err="1" smtClean="0"/>
              <a:t>дейін</a:t>
            </a:r>
            <a:r>
              <a:rPr lang="ru-RU" dirty="0" smtClean="0"/>
              <a:t> </a:t>
            </a:r>
            <a:r>
              <a:rPr lang="ru-RU" dirty="0" err="1" smtClean="0"/>
              <a:t>санап</a:t>
            </a:r>
            <a:r>
              <a:rPr lang="ru-RU" dirty="0" smtClean="0"/>
              <a:t>, </a:t>
            </a:r>
            <a:r>
              <a:rPr lang="ru-RU" dirty="0" err="1" smtClean="0"/>
              <a:t>баяу</a:t>
            </a:r>
            <a:r>
              <a:rPr lang="ru-RU" dirty="0" smtClean="0"/>
              <a:t> </a:t>
            </a:r>
            <a:r>
              <a:rPr lang="ru-RU" dirty="0" err="1" smtClean="0"/>
              <a:t>деміңізді шығарыңыз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Жағымсыз эмоцияларды</a:t>
            </a:r>
            <a:r>
              <a:rPr lang="ru-RU" dirty="0" smtClean="0"/>
              <a:t> </a:t>
            </a:r>
            <a:r>
              <a:rPr lang="ru-RU" dirty="0" err="1" smtClean="0"/>
              <a:t>тоқтату үшін әр дем</a:t>
            </a:r>
            <a:r>
              <a:rPr lang="ru-RU" dirty="0" smtClean="0"/>
              <a:t> </a:t>
            </a:r>
            <a:r>
              <a:rPr lang="ru-RU" dirty="0" err="1" smtClean="0"/>
              <a:t>шығарған сайын</a:t>
            </a:r>
            <a:r>
              <a:rPr lang="ru-RU" dirty="0" smtClean="0"/>
              <a:t>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қара будақталған бұлт сынды</a:t>
            </a:r>
            <a:r>
              <a:rPr lang="ru-RU" dirty="0" smtClean="0"/>
              <a:t> </a:t>
            </a:r>
            <a:r>
              <a:rPr lang="ru-RU" dirty="0" err="1" smtClean="0"/>
              <a:t>денеңізден шығып жатқанын елестетуге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Эмоцияңыз толықтай сіздің басқаруыңызға өткенше дем</a:t>
            </a:r>
            <a:r>
              <a:rPr lang="ru-RU" dirty="0" smtClean="0"/>
              <a:t> </a:t>
            </a:r>
            <a:r>
              <a:rPr lang="ru-RU" dirty="0" err="1" smtClean="0"/>
              <a:t>алудың </a:t>
            </a:r>
            <a:r>
              <a:rPr lang="ru-RU" dirty="0" smtClean="0"/>
              <a:t>осы </a:t>
            </a:r>
            <a:r>
              <a:rPr lang="ru-RU" dirty="0" err="1" smtClean="0"/>
              <a:t>түрін қайталай беріңіз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500042"/>
            <a:ext cx="7467600" cy="5973910"/>
          </a:xfrm>
        </p:spPr>
        <p:txBody>
          <a:bodyPr>
            <a:normAutofit fontScale="62500" lnSpcReduction="20000"/>
          </a:bodyPr>
          <a:lstStyle/>
          <a:p>
            <a:r>
              <a:rPr lang="kk-KZ" b="1" dirty="0" smtClean="0"/>
              <a:t>Назарыңызды басқа жаққа аударыңыз</a:t>
            </a:r>
          </a:p>
          <a:p>
            <a:r>
              <a:rPr lang="ru-RU" dirty="0" err="1" smtClean="0"/>
              <a:t>Эмоцияңызға тосқауыл қоя алған соң, оның лайықты түрде шығуына ықпал жасаңыз.</a:t>
            </a:r>
            <a:r>
              <a:rPr lang="ru-RU" dirty="0" smtClean="0"/>
              <a:t>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сезімдеріңізді басып</a:t>
            </a:r>
            <a:r>
              <a:rPr lang="ru-RU" dirty="0" smtClean="0"/>
              <a:t>, </a:t>
            </a:r>
            <a:r>
              <a:rPr lang="ru-RU" dirty="0" err="1" smtClean="0"/>
              <a:t>тыйып</a:t>
            </a:r>
            <a:r>
              <a:rPr lang="ru-RU" dirty="0" smtClean="0"/>
              <a:t> </a:t>
            </a:r>
            <a:r>
              <a:rPr lang="ru-RU" dirty="0" err="1" smtClean="0"/>
              <a:t>отырсаңыз, ерте</a:t>
            </a:r>
            <a:r>
              <a:rPr lang="ru-RU" dirty="0" smtClean="0"/>
              <a:t> </a:t>
            </a:r>
            <a:r>
              <a:rPr lang="ru-RU" dirty="0" err="1" smtClean="0"/>
              <a:t>ме</a:t>
            </a:r>
            <a:r>
              <a:rPr lang="ru-RU" dirty="0" smtClean="0"/>
              <a:t>, </a:t>
            </a:r>
            <a:r>
              <a:rPr lang="ru-RU" dirty="0" err="1" smtClean="0"/>
              <a:t>кеш</a:t>
            </a:r>
            <a:r>
              <a:rPr lang="ru-RU" dirty="0" smtClean="0"/>
              <a:t> </a:t>
            </a:r>
            <a:r>
              <a:rPr lang="ru-RU" dirty="0" err="1" smtClean="0"/>
              <a:t>пе</a:t>
            </a:r>
            <a:r>
              <a:rPr lang="ru-RU" dirty="0" smtClean="0"/>
              <a:t> </a:t>
            </a:r>
            <a:r>
              <a:rPr lang="ru-RU" dirty="0" err="1" smtClean="0"/>
              <a:t>құрған тоғаныңыз құлайтыны сөзсіз.</a:t>
            </a:r>
            <a:r>
              <a:rPr lang="ru-RU" dirty="0" smtClean="0"/>
              <a:t> Ал </a:t>
            </a:r>
            <a:r>
              <a:rPr lang="ru-RU" dirty="0" err="1" smtClean="0"/>
              <a:t>жиналып</a:t>
            </a:r>
            <a:r>
              <a:rPr lang="ru-RU" dirty="0" smtClean="0"/>
              <a:t> </a:t>
            </a:r>
            <a:r>
              <a:rPr lang="ru-RU" dirty="0" err="1" smtClean="0"/>
              <a:t>қалған </a:t>
            </a:r>
            <a:r>
              <a:rPr lang="ru-RU" dirty="0" smtClean="0"/>
              <a:t>эмоция долы </a:t>
            </a:r>
            <a:r>
              <a:rPr lang="ru-RU" dirty="0" err="1" smtClean="0"/>
              <a:t>күшпен шыққанда ешқандай бақылауға көнбейді</a:t>
            </a:r>
            <a:r>
              <a:rPr lang="ru-RU" dirty="0" smtClean="0"/>
              <a:t>. </a:t>
            </a:r>
            <a:r>
              <a:rPr lang="ru-RU" dirty="0" err="1" smtClean="0"/>
              <a:t>Мұндай ағынның жетегіне</a:t>
            </a:r>
            <a:r>
              <a:rPr lang="ru-RU" dirty="0" smtClean="0"/>
              <a:t> </a:t>
            </a:r>
            <a:r>
              <a:rPr lang="ru-RU" dirty="0" err="1" smtClean="0"/>
              <a:t>еретін</a:t>
            </a:r>
            <a:r>
              <a:rPr lang="ru-RU" dirty="0" smtClean="0"/>
              <a:t> </a:t>
            </a:r>
            <a:r>
              <a:rPr lang="ru-RU" dirty="0" err="1" smtClean="0"/>
              <a:t>адамдар</a:t>
            </a:r>
            <a:r>
              <a:rPr lang="ru-RU" dirty="0" smtClean="0"/>
              <a:t>, </a:t>
            </a:r>
            <a:r>
              <a:rPr lang="ru-RU" dirty="0" err="1" smtClean="0"/>
              <a:t>ашу</a:t>
            </a:r>
            <a:r>
              <a:rPr lang="ru-RU" dirty="0" smtClean="0"/>
              <a:t> </a:t>
            </a:r>
            <a:r>
              <a:rPr lang="ru-RU" dirty="0" err="1" smtClean="0"/>
              <a:t>қысқанда бір</a:t>
            </a:r>
            <a:r>
              <a:rPr lang="ru-RU" dirty="0" smtClean="0"/>
              <a:t> </a:t>
            </a:r>
            <a:r>
              <a:rPr lang="ru-RU" dirty="0" err="1" smtClean="0"/>
              <a:t>сәт естерін</a:t>
            </a:r>
            <a:r>
              <a:rPr lang="ru-RU" dirty="0" smtClean="0"/>
              <a:t> </a:t>
            </a:r>
            <a:r>
              <a:rPr lang="ru-RU" dirty="0" err="1" smtClean="0"/>
              <a:t>жоғалтып, күйінішті жағдайлар тудыруы</a:t>
            </a:r>
            <a:r>
              <a:rPr lang="ru-RU" dirty="0" smtClean="0"/>
              <a:t> </a:t>
            </a:r>
            <a:r>
              <a:rPr lang="ru-RU" dirty="0" err="1" smtClean="0"/>
              <a:t>мүмкін.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Бұл олқылықты болдырмау</a:t>
            </a:r>
            <a:r>
              <a:rPr lang="ru-RU" dirty="0" smtClean="0"/>
              <a:t> </a:t>
            </a:r>
            <a:r>
              <a:rPr lang="ru-RU" dirty="0" err="1" smtClean="0"/>
              <a:t>үшін ашу</a:t>
            </a:r>
            <a:r>
              <a:rPr lang="ru-RU" dirty="0" smtClean="0"/>
              <a:t>, </a:t>
            </a:r>
            <a:r>
              <a:rPr lang="ru-RU" dirty="0" err="1" smtClean="0"/>
              <a:t>ыза</a:t>
            </a:r>
            <a:r>
              <a:rPr lang="ru-RU" dirty="0" smtClean="0"/>
              <a:t>, </a:t>
            </a:r>
            <a:r>
              <a:rPr lang="ru-RU" dirty="0" err="1" smtClean="0"/>
              <a:t>реніш</a:t>
            </a:r>
            <a:r>
              <a:rPr lang="ru-RU" dirty="0" smtClean="0"/>
              <a:t>, </a:t>
            </a:r>
            <a:r>
              <a:rPr lang="ru-RU" dirty="0" err="1" smtClean="0"/>
              <a:t>қызулықты әдепті түрде шығаруға тырысыңыз.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Сізді</a:t>
            </a:r>
            <a:r>
              <a:rPr lang="ru-RU" dirty="0" smtClean="0"/>
              <a:t> </a:t>
            </a:r>
            <a:r>
              <a:rPr lang="ru-RU" dirty="0" err="1" smtClean="0"/>
              <a:t>түсінетін досыңызға хабарласыңыз, онымен</a:t>
            </a:r>
            <a:r>
              <a:rPr lang="ru-RU" dirty="0" smtClean="0"/>
              <a:t> </a:t>
            </a:r>
            <a:r>
              <a:rPr lang="ru-RU" dirty="0" err="1" smtClean="0"/>
              <a:t>кездесіп</a:t>
            </a:r>
            <a:r>
              <a:rPr lang="ru-RU" dirty="0" smtClean="0"/>
              <a:t>, </a:t>
            </a:r>
            <a:r>
              <a:rPr lang="ru-RU" dirty="0" err="1" smtClean="0"/>
              <a:t>сезіміңізді сипаттап</a:t>
            </a:r>
            <a:r>
              <a:rPr lang="ru-RU" dirty="0" smtClean="0"/>
              <a:t>, </a:t>
            </a:r>
            <a:r>
              <a:rPr lang="ru-RU" dirty="0" err="1" smtClean="0"/>
              <a:t>оқиғаның мән-жайын баяндаңыз.</a:t>
            </a:r>
            <a:r>
              <a:rPr lang="ru-RU" dirty="0" smtClean="0"/>
              <a:t> </a:t>
            </a:r>
            <a:r>
              <a:rPr lang="ru-RU" b="1" dirty="0" err="1" smtClean="0"/>
              <a:t>Физикалық жаттығулар арқылы </a:t>
            </a:r>
            <a:r>
              <a:rPr lang="ru-RU" b="1" dirty="0" smtClean="0"/>
              <a:t>да </a:t>
            </a:r>
            <a:r>
              <a:rPr lang="ru-RU" b="1" dirty="0" err="1" smtClean="0"/>
              <a:t>эмоцияны</a:t>
            </a:r>
            <a:r>
              <a:rPr lang="ru-RU" b="1" dirty="0" smtClean="0"/>
              <a:t> </a:t>
            </a:r>
            <a:r>
              <a:rPr lang="ru-RU" b="1" dirty="0" err="1" smtClean="0"/>
              <a:t>шығаруға болады</a:t>
            </a:r>
            <a:r>
              <a:rPr lang="ru-RU" b="1" dirty="0" smtClean="0"/>
              <a:t>. </a:t>
            </a:r>
          </a:p>
          <a:p>
            <a:r>
              <a:rPr lang="ru-RU" dirty="0" err="1" smtClean="0"/>
              <a:t>Тіпті</a:t>
            </a:r>
            <a:r>
              <a:rPr lang="ru-RU" dirty="0" smtClean="0"/>
              <a:t> </a:t>
            </a:r>
            <a:r>
              <a:rPr lang="ru-RU" dirty="0" err="1" smtClean="0"/>
              <a:t>әуеннің ырғағымен секіріп</a:t>
            </a:r>
            <a:r>
              <a:rPr lang="ru-RU" dirty="0" smtClean="0"/>
              <a:t> </a:t>
            </a:r>
            <a:r>
              <a:rPr lang="ru-RU" dirty="0" err="1" smtClean="0"/>
              <a:t>билеп</a:t>
            </a:r>
            <a:r>
              <a:rPr lang="ru-RU" dirty="0" smtClean="0"/>
              <a:t>, </a:t>
            </a:r>
            <a:r>
              <a:rPr lang="ru-RU" dirty="0" err="1" smtClean="0"/>
              <a:t>айқайлап алу</a:t>
            </a:r>
            <a:r>
              <a:rPr lang="ru-RU" dirty="0" smtClean="0"/>
              <a:t> да </a:t>
            </a:r>
            <a:r>
              <a:rPr lang="ru-RU" dirty="0" err="1" smtClean="0"/>
              <a:t>көмектеседі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Көз жасына</a:t>
            </a:r>
            <a:r>
              <a:rPr lang="ru-RU" dirty="0" smtClean="0"/>
              <a:t> </a:t>
            </a:r>
            <a:r>
              <a:rPr lang="ru-RU" dirty="0" err="1" smtClean="0"/>
              <a:t>ерік</a:t>
            </a:r>
            <a:r>
              <a:rPr lang="ru-RU" dirty="0" smtClean="0"/>
              <a:t> </a:t>
            </a:r>
            <a:r>
              <a:rPr lang="ru-RU" dirty="0" err="1" smtClean="0"/>
              <a:t>бер</a:t>
            </a:r>
            <a:r>
              <a:rPr lang="ru-RU" dirty="0" smtClean="0"/>
              <a:t>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кеңес </a:t>
            </a:r>
            <a:r>
              <a:rPr lang="ru-RU" dirty="0" smtClean="0"/>
              <a:t>те </a:t>
            </a:r>
            <a:r>
              <a:rPr lang="ru-RU" dirty="0" err="1" smtClean="0"/>
              <a:t>жарайды</a:t>
            </a:r>
            <a:r>
              <a:rPr lang="ru-RU" dirty="0" smtClean="0"/>
              <a:t>. </a:t>
            </a:r>
            <a:r>
              <a:rPr lang="ru-RU" dirty="0" err="1" smtClean="0"/>
              <a:t>Сізді</a:t>
            </a:r>
            <a:r>
              <a:rPr lang="ru-RU" dirty="0" smtClean="0"/>
              <a:t> </a:t>
            </a:r>
            <a:r>
              <a:rPr lang="ru-RU" dirty="0" err="1" smtClean="0"/>
              <a:t>жабыңқы сезіндіретін</a:t>
            </a:r>
            <a:r>
              <a:rPr lang="ru-RU" dirty="0" smtClean="0"/>
              <a:t> </a:t>
            </a:r>
            <a:r>
              <a:rPr lang="ru-RU" dirty="0" err="1" smtClean="0"/>
              <a:t>гормондар</a:t>
            </a:r>
            <a:r>
              <a:rPr lang="ru-RU" dirty="0" smtClean="0"/>
              <a:t> </a:t>
            </a:r>
            <a:r>
              <a:rPr lang="ru-RU" dirty="0" err="1" smtClean="0"/>
              <a:t>жаспен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ағзадан шығады.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ішіңізде агрессияны</a:t>
            </a:r>
            <a:r>
              <a:rPr lang="ru-RU" dirty="0" smtClean="0"/>
              <a:t> </a:t>
            </a:r>
            <a:r>
              <a:rPr lang="ru-RU" dirty="0" err="1" smtClean="0"/>
              <a:t>сезінсеңіз, күшпен сынасатын</a:t>
            </a:r>
            <a:r>
              <a:rPr lang="ru-RU" dirty="0" smtClean="0"/>
              <a:t> спорт </a:t>
            </a:r>
            <a:r>
              <a:rPr lang="ru-RU" dirty="0" err="1" smtClean="0"/>
              <a:t>түрлерін таңдаңыз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сізді</a:t>
            </a:r>
            <a:r>
              <a:rPr lang="ru-RU" dirty="0" smtClean="0"/>
              <a:t> </a:t>
            </a:r>
            <a:r>
              <a:rPr lang="ru-RU" dirty="0" err="1" smtClean="0"/>
              <a:t>қорқыныш, көңілсіздік, үрей сияқты сезімдер</a:t>
            </a:r>
            <a:r>
              <a:rPr lang="ru-RU" dirty="0" smtClean="0"/>
              <a:t> </a:t>
            </a:r>
            <a:r>
              <a:rPr lang="ru-RU" dirty="0" err="1" smtClean="0"/>
              <a:t>баурап</a:t>
            </a:r>
            <a:r>
              <a:rPr lang="ru-RU" dirty="0" smtClean="0"/>
              <a:t> </a:t>
            </a:r>
            <a:r>
              <a:rPr lang="ru-RU" dirty="0" err="1" smtClean="0"/>
              <a:t>алса</a:t>
            </a:r>
            <a:r>
              <a:rPr lang="ru-RU" dirty="0" smtClean="0"/>
              <a:t>, </a:t>
            </a:r>
            <a:r>
              <a:rPr lang="ru-RU" dirty="0" err="1" smtClean="0"/>
              <a:t>онда</a:t>
            </a:r>
            <a:r>
              <a:rPr lang="ru-RU" dirty="0" smtClean="0"/>
              <a:t> </a:t>
            </a:r>
            <a:r>
              <a:rPr lang="ru-RU" dirty="0" err="1" smtClean="0"/>
              <a:t>бойыңызды серпілтетін</a:t>
            </a:r>
            <a:r>
              <a:rPr lang="ru-RU" dirty="0" smtClean="0"/>
              <a:t>, </a:t>
            </a:r>
            <a:r>
              <a:rPr lang="ru-RU" dirty="0" err="1" smtClean="0"/>
              <a:t>қуаныш </a:t>
            </a:r>
            <a:r>
              <a:rPr lang="ru-RU" dirty="0" smtClean="0"/>
              <a:t>пен </a:t>
            </a:r>
            <a:r>
              <a:rPr lang="ru-RU" dirty="0" err="1" smtClean="0"/>
              <a:t>тыныштық сыйлауға көмектесетін әрекеттерді іске</a:t>
            </a:r>
            <a:r>
              <a:rPr lang="ru-RU" dirty="0" smtClean="0"/>
              <a:t> </a:t>
            </a:r>
            <a:r>
              <a:rPr lang="ru-RU" dirty="0" err="1" smtClean="0"/>
              <a:t>асыруға тырысыңыз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Аспаздықпен айналысыңыз, ән тыңдаңыз, сурет</a:t>
            </a:r>
            <a:r>
              <a:rPr lang="ru-RU" dirty="0" smtClean="0"/>
              <a:t> </a:t>
            </a:r>
            <a:r>
              <a:rPr lang="ru-RU" dirty="0" err="1" smtClean="0"/>
              <a:t>салыңыз, </a:t>
            </a:r>
            <a:r>
              <a:rPr lang="ru-RU" dirty="0" smtClean="0"/>
              <a:t>медитация </a:t>
            </a:r>
            <a:r>
              <a:rPr lang="ru-RU" dirty="0" err="1" smtClean="0"/>
              <a:t>жасаңыз немесе</a:t>
            </a:r>
            <a:r>
              <a:rPr lang="ru-RU" dirty="0" smtClean="0"/>
              <a:t> </a:t>
            </a:r>
            <a:r>
              <a:rPr lang="ru-RU" dirty="0" err="1" smtClean="0"/>
              <a:t>жай</a:t>
            </a:r>
            <a:r>
              <a:rPr lang="ru-RU" dirty="0" smtClean="0"/>
              <a:t> </a:t>
            </a:r>
            <a:r>
              <a:rPr lang="ru-RU" dirty="0" err="1" smtClean="0"/>
              <a:t>ғана жақсы </a:t>
            </a:r>
            <a:r>
              <a:rPr lang="ru-RU" dirty="0" smtClean="0"/>
              <a:t>кино </a:t>
            </a:r>
            <a:r>
              <a:rPr lang="ru-RU" dirty="0" err="1" smtClean="0"/>
              <a:t>көріп</a:t>
            </a:r>
            <a:r>
              <a:rPr lang="ru-RU" dirty="0" smtClean="0"/>
              <a:t>, </a:t>
            </a:r>
            <a:r>
              <a:rPr lang="ru-RU" dirty="0" err="1" smtClean="0"/>
              <a:t>кітап</a:t>
            </a:r>
            <a:r>
              <a:rPr lang="ru-RU" dirty="0" smtClean="0"/>
              <a:t> </a:t>
            </a:r>
            <a:r>
              <a:rPr lang="ru-RU" dirty="0" err="1" smtClean="0"/>
              <a:t>оқуға болады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Әр адамның жеке</a:t>
            </a:r>
            <a:r>
              <a:rPr lang="ru-RU" dirty="0" smtClean="0"/>
              <a:t> </a:t>
            </a:r>
            <a:r>
              <a:rPr lang="ru-RU" dirty="0" err="1" smtClean="0"/>
              <a:t>ықыласы </a:t>
            </a:r>
            <a:r>
              <a:rPr lang="ru-RU" dirty="0" smtClean="0"/>
              <a:t>мен </a:t>
            </a:r>
            <a:r>
              <a:rPr lang="ru-RU" dirty="0" err="1" smtClean="0"/>
              <a:t>физиологиялық әрекеттеріне байланысты</a:t>
            </a:r>
            <a:r>
              <a:rPr lang="ru-RU" dirty="0" smtClean="0"/>
              <a:t> </a:t>
            </a:r>
            <a:r>
              <a:rPr lang="ru-RU" dirty="0" err="1" smtClean="0"/>
              <a:t>әркімнің бұл тұрғыда өз амалы</a:t>
            </a:r>
            <a:r>
              <a:rPr lang="ru-RU" dirty="0" smtClean="0"/>
              <a:t> бар, </a:t>
            </a:r>
            <a:r>
              <a:rPr lang="ru-RU" dirty="0" err="1" smtClean="0"/>
              <a:t>біреулер</a:t>
            </a:r>
            <a:r>
              <a:rPr lang="ru-RU" dirty="0" smtClean="0"/>
              <a:t> медитация </a:t>
            </a:r>
            <a:r>
              <a:rPr lang="ru-RU" dirty="0" err="1" smtClean="0"/>
              <a:t>жасап</a:t>
            </a:r>
            <a:r>
              <a:rPr lang="ru-RU" dirty="0" smtClean="0"/>
              <a:t> </a:t>
            </a:r>
            <a:r>
              <a:rPr lang="ru-RU" dirty="0" err="1" smtClean="0"/>
              <a:t>тынышталса</a:t>
            </a:r>
            <a:r>
              <a:rPr lang="ru-RU" dirty="0" smtClean="0"/>
              <a:t>, </a:t>
            </a:r>
            <a:r>
              <a:rPr lang="ru-RU" dirty="0" err="1" smtClean="0"/>
              <a:t>біреулер</a:t>
            </a:r>
            <a:r>
              <a:rPr lang="ru-RU" dirty="0" smtClean="0"/>
              <a:t> </a:t>
            </a:r>
            <a:r>
              <a:rPr lang="ru-RU" dirty="0" err="1" smtClean="0"/>
              <a:t>паркте</a:t>
            </a:r>
            <a:r>
              <a:rPr lang="ru-RU" dirty="0" smtClean="0"/>
              <a:t> </a:t>
            </a:r>
            <a:r>
              <a:rPr lang="ru-RU" dirty="0" err="1" smtClean="0"/>
              <a:t>жүгіріп тынышталады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56"/>
            <a:ext cx="7972452" cy="5759596"/>
          </a:xfrm>
        </p:spPr>
        <p:txBody>
          <a:bodyPr/>
          <a:lstStyle/>
          <a:p>
            <a:r>
              <a:rPr lang="ru-RU" b="1" dirty="0" err="1" smtClean="0"/>
              <a:t>Бүлдіру </a:t>
            </a:r>
            <a:r>
              <a:rPr lang="ru-RU" b="1" dirty="0" smtClean="0"/>
              <a:t>мен </a:t>
            </a:r>
            <a:r>
              <a:rPr lang="ru-RU" b="1" dirty="0" err="1" smtClean="0"/>
              <a:t>қиратуға негізделген</a:t>
            </a:r>
            <a:r>
              <a:rPr lang="ru-RU" b="1" dirty="0" smtClean="0"/>
              <a:t> </a:t>
            </a:r>
            <a:r>
              <a:rPr lang="ru-RU" b="1" dirty="0" err="1" smtClean="0"/>
              <a:t>ойлардан</a:t>
            </a:r>
            <a:r>
              <a:rPr lang="ru-RU" b="1" dirty="0" smtClean="0"/>
              <a:t> </a:t>
            </a:r>
            <a:r>
              <a:rPr lang="ru-RU" b="1" dirty="0" err="1" smtClean="0"/>
              <a:t>қашыңыз</a:t>
            </a:r>
            <a:r>
              <a:rPr lang="ru-RU" b="1" dirty="0" smtClean="0"/>
              <a:t>. </a:t>
            </a:r>
            <a:r>
              <a:rPr lang="ru-RU" dirty="0" err="1" smtClean="0"/>
              <a:t>Өз эмоциясын</a:t>
            </a:r>
            <a:r>
              <a:rPr lang="ru-RU" dirty="0" smtClean="0"/>
              <a:t> </a:t>
            </a:r>
            <a:r>
              <a:rPr lang="ru-RU" dirty="0" err="1" smtClean="0"/>
              <a:t>басқара алмайтын</a:t>
            </a:r>
            <a:r>
              <a:rPr lang="ru-RU" dirty="0" smtClean="0"/>
              <a:t> </a:t>
            </a:r>
            <a:r>
              <a:rPr lang="ru-RU" dirty="0" err="1" smtClean="0"/>
              <a:t>адамдар</a:t>
            </a:r>
            <a:r>
              <a:rPr lang="ru-RU" dirty="0" smtClean="0"/>
              <a:t> </a:t>
            </a:r>
            <a:r>
              <a:rPr lang="ru-RU" dirty="0" err="1" smtClean="0"/>
              <a:t>төменде келтірілген</a:t>
            </a:r>
            <a:r>
              <a:rPr lang="ru-RU" dirty="0" smtClean="0"/>
              <a:t> </a:t>
            </a:r>
            <a:r>
              <a:rPr lang="ru-RU" dirty="0" err="1" smtClean="0"/>
              <a:t>бүлдіргіш өмірлік тұжырымдарды басшылыққа алады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бәрін алу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ештеңе алмау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бәріне </a:t>
            </a:r>
            <a:r>
              <a:rPr lang="ru-RU" dirty="0" smtClean="0"/>
              <a:t>мен </a:t>
            </a:r>
            <a:r>
              <a:rPr lang="ru-RU" dirty="0" err="1" smtClean="0"/>
              <a:t>кінәлі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адамдар</a:t>
            </a:r>
            <a:r>
              <a:rPr lang="ru-RU" dirty="0" smtClean="0"/>
              <a:t> </a:t>
            </a:r>
            <a:r>
              <a:rPr lang="ru-RU" dirty="0" err="1" smtClean="0"/>
              <a:t>менің сезімімді</a:t>
            </a:r>
            <a:r>
              <a:rPr lang="ru-RU" dirty="0" smtClean="0"/>
              <a:t> </a:t>
            </a:r>
            <a:r>
              <a:rPr lang="ru-RU" dirty="0" err="1" smtClean="0"/>
              <a:t>біледі</a:t>
            </a:r>
            <a:r>
              <a:rPr lang="ru-RU" dirty="0" smtClean="0"/>
              <a:t>;</a:t>
            </a:r>
          </a:p>
          <a:p>
            <a:r>
              <a:rPr lang="ru-RU" dirty="0" smtClean="0"/>
              <a:t>- </a:t>
            </a:r>
            <a:r>
              <a:rPr lang="ru-RU" dirty="0" err="1" smtClean="0"/>
              <a:t>жаман</a:t>
            </a:r>
            <a:r>
              <a:rPr lang="ru-RU" dirty="0" smtClean="0"/>
              <a:t> </a:t>
            </a:r>
            <a:r>
              <a:rPr lang="ru-RU" dirty="0" err="1" smtClean="0"/>
              <a:t>пікірлер</a:t>
            </a:r>
            <a:r>
              <a:rPr lang="ru-RU" dirty="0" smtClean="0"/>
              <a:t> </a:t>
            </a:r>
            <a:r>
              <a:rPr lang="ru-RU" dirty="0" err="1" smtClean="0"/>
              <a:t>ғана ақиқат.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400" dirty="0" smtClean="0"/>
              <a:t>СІЗ ӨЗІҢІЗДІҢ ЭМОЦИЯЛАРЫҢЫЗДЫ БАСҚАРУДЫ ҚАЛАЙ ҮЙРЕНЕСІЗ?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438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dirty="0" smtClean="0"/>
              <a:t>СІЗ ӨЗІҢІЗДІҢ ЭМОЦИЯЛАРЫҢЫЗДЫ БАСҚАРУДЫ ҚАЛАЙ ҮЙРЕНЕСІЗ?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543824" cy="5455628"/>
          </a:xfrm>
        </p:spPr>
        <p:txBody>
          <a:bodyPr>
            <a:normAutofit fontScale="40000" lnSpcReduction="20000"/>
          </a:bodyPr>
          <a:lstStyle/>
          <a:p>
            <a:r>
              <a:rPr lang="ru-RU" sz="2900" b="1" dirty="0" smtClean="0">
                <a:solidFill>
                  <a:srgbClr val="FF0000"/>
                </a:solidFill>
              </a:rPr>
              <a:t>1. </a:t>
            </a:r>
            <a:r>
              <a:rPr lang="ru-RU" sz="2900" b="1" dirty="0" err="1" smtClean="0">
                <a:solidFill>
                  <a:srgbClr val="FF0000"/>
                </a:solidFill>
              </a:rPr>
              <a:t>Бетіңізді қадағалаңыз.</a:t>
            </a:r>
            <a:r>
              <a:rPr lang="ru-RU" sz="2900" dirty="0" smtClean="0">
                <a:solidFill>
                  <a:srgbClr val="FF0000"/>
                </a:solidFill>
              </a:rPr>
              <a:t> </a:t>
            </a:r>
            <a:r>
              <a:rPr lang="ru-RU" sz="2900" dirty="0" smtClean="0"/>
              <a:t>Эмоция </a:t>
            </a:r>
            <a:r>
              <a:rPr lang="ru-RU" sz="2900" dirty="0" err="1" smtClean="0"/>
              <a:t>күшеймес бұрын</a:t>
            </a:r>
            <a:r>
              <a:rPr lang="ru-RU" sz="2900" dirty="0" smtClean="0"/>
              <a:t>, бет </a:t>
            </a:r>
            <a:r>
              <a:rPr lang="ru-RU" sz="2900" dirty="0" err="1" smtClean="0"/>
              <a:t>әлпетіңізді бейтарап</a:t>
            </a:r>
            <a:r>
              <a:rPr lang="ru-RU" sz="2900" dirty="0" smtClean="0"/>
              <a:t> </a:t>
            </a:r>
            <a:r>
              <a:rPr lang="ru-RU" sz="2900" dirty="0" err="1" smtClean="0"/>
              <a:t>етіп</a:t>
            </a:r>
            <a:r>
              <a:rPr lang="ru-RU" sz="2900" dirty="0" smtClean="0"/>
              <a:t> </a:t>
            </a:r>
            <a:r>
              <a:rPr lang="ru-RU" sz="2900" dirty="0" err="1" smtClean="0"/>
              <a:t>өзгерту арқылы </a:t>
            </a:r>
            <a:r>
              <a:rPr lang="ru-RU" sz="2900" dirty="0" smtClean="0"/>
              <a:t>оны </a:t>
            </a:r>
            <a:r>
              <a:rPr lang="ru-RU" sz="2900" dirty="0" err="1" smtClean="0"/>
              <a:t>алып</a:t>
            </a:r>
            <a:r>
              <a:rPr lang="ru-RU" sz="2900" dirty="0" smtClean="0"/>
              <a:t> </a:t>
            </a:r>
            <a:r>
              <a:rPr lang="ru-RU" sz="2900" dirty="0" err="1" smtClean="0"/>
              <a:t>тастаңыз</a:t>
            </a:r>
            <a:r>
              <a:rPr lang="ru-RU" sz="2900" dirty="0" smtClean="0"/>
              <a:t>. </a:t>
            </a:r>
            <a:r>
              <a:rPr lang="ru-RU" sz="2900" dirty="0" err="1" smtClean="0"/>
              <a:t>Егер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мұны жасай</a:t>
            </a:r>
            <a:r>
              <a:rPr lang="ru-RU" sz="2900" dirty="0" smtClean="0"/>
              <a:t> </a:t>
            </a:r>
            <a:r>
              <a:rPr lang="ru-RU" sz="2900" dirty="0" err="1" smtClean="0"/>
              <a:t>алсаңыз, онда</a:t>
            </a:r>
            <a:r>
              <a:rPr lang="ru-RU" sz="2900" dirty="0" smtClean="0"/>
              <a:t> </a:t>
            </a:r>
            <a:r>
              <a:rPr lang="ru-RU" sz="2900" dirty="0" err="1" smtClean="0"/>
              <a:t>құмарлықтың қарқыны бірден</a:t>
            </a:r>
            <a:r>
              <a:rPr lang="ru-RU" sz="2900" dirty="0" smtClean="0"/>
              <a:t> </a:t>
            </a:r>
            <a:r>
              <a:rPr lang="ru-RU" sz="2900" dirty="0" err="1" smtClean="0"/>
              <a:t>басылады</a:t>
            </a:r>
            <a:r>
              <a:rPr lang="ru-RU" sz="2900" dirty="0" smtClean="0"/>
              <a:t>. </a:t>
            </a:r>
            <a:r>
              <a:rPr lang="ru-RU" sz="2900" dirty="0" err="1" smtClean="0"/>
              <a:t>Егер</a:t>
            </a:r>
            <a:r>
              <a:rPr lang="ru-RU" sz="2900" dirty="0" smtClean="0"/>
              <a:t> </a:t>
            </a:r>
            <a:r>
              <a:rPr lang="ru-RU" sz="2900" dirty="0" err="1" smtClean="0"/>
              <a:t>бұл сізге</a:t>
            </a:r>
            <a:r>
              <a:rPr lang="ru-RU" sz="2900" dirty="0" smtClean="0"/>
              <a:t> </a:t>
            </a:r>
            <a:r>
              <a:rPr lang="ru-RU" sz="2900" dirty="0" err="1" smtClean="0"/>
              <a:t>қиындық туғызса, онда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сабырлы</a:t>
            </a:r>
            <a:r>
              <a:rPr lang="ru-RU" sz="2900" dirty="0" smtClean="0"/>
              <a:t> болу </a:t>
            </a:r>
            <a:r>
              <a:rPr lang="ru-RU" sz="2900" dirty="0" err="1" smtClean="0"/>
              <a:t>дағдысын үйретуіңіз керек</a:t>
            </a:r>
            <a:r>
              <a:rPr lang="ru-RU" sz="2900" dirty="0" smtClean="0"/>
              <a:t>. </a:t>
            </a:r>
            <a:r>
              <a:rPr lang="ru-RU" sz="2900" dirty="0" err="1" smtClean="0"/>
              <a:t>Бұл дағды </a:t>
            </a:r>
            <a:r>
              <a:rPr lang="ru-RU" sz="2900" dirty="0" smtClean="0"/>
              <a:t>- </a:t>
            </a:r>
            <a:r>
              <a:rPr lang="ru-RU" sz="2900" dirty="0" err="1" smtClean="0"/>
              <a:t>бұл өз сезімдерін</a:t>
            </a:r>
            <a:r>
              <a:rPr lang="ru-RU" sz="2900" dirty="0" smtClean="0"/>
              <a:t> </a:t>
            </a:r>
            <a:r>
              <a:rPr lang="ru-RU" sz="2900" dirty="0" err="1" smtClean="0"/>
              <a:t>басқарудың ең тиімді</a:t>
            </a:r>
            <a:r>
              <a:rPr lang="ru-RU" sz="2900" dirty="0" smtClean="0"/>
              <a:t> </a:t>
            </a:r>
            <a:r>
              <a:rPr lang="ru-RU" sz="2900" dirty="0" err="1" smtClean="0"/>
              <a:t>және қарапайым тәсілдерінің бірі</a:t>
            </a:r>
            <a:r>
              <a:rPr lang="ru-RU" sz="2900" dirty="0" smtClean="0"/>
              <a:t>. </a:t>
            </a:r>
            <a:r>
              <a:rPr lang="ru-RU" sz="2900" dirty="0" err="1" smtClean="0"/>
              <a:t>Оның мәні келесідей</a:t>
            </a:r>
            <a:r>
              <a:rPr lang="ru-RU" sz="2900" dirty="0" smtClean="0"/>
              <a:t>: </a:t>
            </a:r>
            <a:r>
              <a:rPr lang="ru-RU" sz="2900" dirty="0" err="1" smtClean="0"/>
              <a:t>сіздің бетіңіз эмоцияны</a:t>
            </a:r>
            <a:r>
              <a:rPr lang="ru-RU" sz="2900" dirty="0" smtClean="0"/>
              <a:t> </a:t>
            </a:r>
            <a:r>
              <a:rPr lang="ru-RU" sz="2900" dirty="0" err="1" smtClean="0"/>
              <a:t>білдіретін</a:t>
            </a:r>
            <a:r>
              <a:rPr lang="ru-RU" sz="2900" dirty="0" smtClean="0"/>
              <a:t> </a:t>
            </a:r>
            <a:r>
              <a:rPr lang="ru-RU" sz="2900" dirty="0" err="1" smtClean="0"/>
              <a:t>жағдайлардың тізімін</a:t>
            </a:r>
            <a:r>
              <a:rPr lang="ru-RU" sz="2900" dirty="0" smtClean="0"/>
              <a:t> </a:t>
            </a:r>
            <a:r>
              <a:rPr lang="ru-RU" sz="2900" dirty="0" err="1" smtClean="0"/>
              <a:t>жасаңыз (бұйралар, қабақтар, иілістер</a:t>
            </a:r>
            <a:r>
              <a:rPr lang="ru-RU" sz="2900" dirty="0" smtClean="0"/>
              <a:t> </a:t>
            </a:r>
            <a:r>
              <a:rPr lang="ru-RU" sz="2900" dirty="0" err="1" smtClean="0"/>
              <a:t>және </a:t>
            </a:r>
            <a:r>
              <a:rPr lang="ru-RU" sz="2900" dirty="0" smtClean="0"/>
              <a:t>т.б.). </a:t>
            </a:r>
            <a:r>
              <a:rPr lang="ru-RU" sz="2900" dirty="0" err="1" smtClean="0"/>
              <a:t>Бұл көбінесе жағымсыз нәрсе жасауға </a:t>
            </a:r>
            <a:r>
              <a:rPr lang="ru-RU" sz="2900" dirty="0" smtClean="0"/>
              <a:t>тура </a:t>
            </a:r>
            <a:r>
              <a:rPr lang="ru-RU" sz="2900" dirty="0" err="1" smtClean="0"/>
              <a:t>келетін</a:t>
            </a:r>
            <a:r>
              <a:rPr lang="ru-RU" sz="2900" dirty="0" smtClean="0"/>
              <a:t> </a:t>
            </a:r>
            <a:r>
              <a:rPr lang="ru-RU" sz="2900" dirty="0" err="1" smtClean="0"/>
              <a:t>жағдайларда болады</a:t>
            </a:r>
            <a:r>
              <a:rPr lang="ru-RU" sz="2900" dirty="0" smtClean="0"/>
              <a:t>. Осы </a:t>
            </a:r>
            <a:r>
              <a:rPr lang="ru-RU" sz="2900" dirty="0" err="1" smtClean="0"/>
              <a:t>күнделікті жағдайды бақылауға алыңыз </a:t>
            </a:r>
            <a:r>
              <a:rPr lang="ru-RU" sz="2900" dirty="0" smtClean="0"/>
              <a:t>(</a:t>
            </a:r>
            <a:r>
              <a:rPr lang="ru-RU" sz="2900" dirty="0" err="1" smtClean="0"/>
              <a:t>ыдыс</a:t>
            </a:r>
            <a:r>
              <a:rPr lang="ru-RU" sz="2900" dirty="0" smtClean="0"/>
              <a:t> </a:t>
            </a:r>
            <a:r>
              <a:rPr lang="ru-RU" sz="2900" dirty="0" err="1" smtClean="0"/>
              <a:t>жуу</a:t>
            </a:r>
            <a:r>
              <a:rPr lang="ru-RU" sz="2900" dirty="0" smtClean="0"/>
              <a:t> </a:t>
            </a:r>
            <a:r>
              <a:rPr lang="ru-RU" sz="2900" dirty="0" err="1" smtClean="0"/>
              <a:t>сияқты</a:t>
            </a:r>
            <a:r>
              <a:rPr lang="ru-RU" sz="2900" dirty="0" smtClean="0"/>
              <a:t>) </a:t>
            </a:r>
            <a:r>
              <a:rPr lang="ru-RU" sz="2900" dirty="0" err="1" smtClean="0"/>
              <a:t>және сабырлы</a:t>
            </a:r>
            <a:r>
              <a:rPr lang="ru-RU" sz="2900" dirty="0" smtClean="0"/>
              <a:t> </a:t>
            </a:r>
            <a:r>
              <a:rPr lang="ru-RU" sz="2900" dirty="0" err="1" smtClean="0"/>
              <a:t>жүзді жаттықтырыңыз</a:t>
            </a:r>
            <a:r>
              <a:rPr lang="ru-RU" sz="2900" dirty="0" smtClean="0"/>
              <a:t>. </a:t>
            </a:r>
            <a:r>
              <a:rPr lang="ru-RU" sz="2900" dirty="0" err="1" smtClean="0"/>
              <a:t>Бір-екі</a:t>
            </a:r>
            <a:r>
              <a:rPr lang="ru-RU" sz="2900" dirty="0" smtClean="0"/>
              <a:t> </a:t>
            </a:r>
            <a:r>
              <a:rPr lang="ru-RU" sz="2900" dirty="0" err="1" smtClean="0"/>
              <a:t>аптадан</a:t>
            </a:r>
            <a:r>
              <a:rPr lang="ru-RU" sz="2900" dirty="0" smtClean="0"/>
              <a:t> </a:t>
            </a:r>
            <a:r>
              <a:rPr lang="ru-RU" sz="2900" dirty="0" err="1" smtClean="0"/>
              <a:t>кейін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жетістікке</a:t>
            </a:r>
            <a:r>
              <a:rPr lang="ru-RU" sz="2900" dirty="0" smtClean="0"/>
              <a:t> жете </a:t>
            </a:r>
            <a:r>
              <a:rPr lang="ru-RU" sz="2900" dirty="0" err="1" smtClean="0"/>
              <a:t>бастайсыз</a:t>
            </a:r>
            <a:r>
              <a:rPr lang="ru-RU" sz="2900" dirty="0" smtClean="0"/>
              <a:t>, ал </a:t>
            </a:r>
            <a:r>
              <a:rPr lang="ru-RU" sz="2900" dirty="0" err="1" smtClean="0"/>
              <a:t>алты</a:t>
            </a:r>
            <a:r>
              <a:rPr lang="ru-RU" sz="2900" dirty="0" smtClean="0"/>
              <a:t> </a:t>
            </a:r>
            <a:r>
              <a:rPr lang="ru-RU" sz="2900" dirty="0" err="1" smtClean="0"/>
              <a:t>айдан</a:t>
            </a:r>
            <a:r>
              <a:rPr lang="ru-RU" sz="2900" dirty="0" smtClean="0"/>
              <a:t> </a:t>
            </a:r>
            <a:r>
              <a:rPr lang="ru-RU" sz="2900" dirty="0" err="1" smtClean="0"/>
              <a:t>кейін</a:t>
            </a:r>
            <a:r>
              <a:rPr lang="ru-RU" sz="2900" dirty="0" smtClean="0"/>
              <a:t> </a:t>
            </a:r>
            <a:r>
              <a:rPr lang="ru-RU" sz="2900" dirty="0" err="1" smtClean="0"/>
              <a:t>сізге</a:t>
            </a:r>
            <a:r>
              <a:rPr lang="ru-RU" sz="2900" dirty="0" smtClean="0"/>
              <a:t> </a:t>
            </a:r>
            <a:r>
              <a:rPr lang="ru-RU" sz="2900" dirty="0" err="1" smtClean="0"/>
              <a:t>сәйкес әдет пайда</a:t>
            </a:r>
            <a:r>
              <a:rPr lang="ru-RU" sz="2900" dirty="0" smtClean="0"/>
              <a:t> </a:t>
            </a:r>
            <a:r>
              <a:rPr lang="ru-RU" sz="2900" dirty="0" err="1" smtClean="0"/>
              <a:t>болады</a:t>
            </a:r>
            <a:r>
              <a:rPr lang="ru-RU" sz="2900" dirty="0" smtClean="0"/>
              <a:t>. </a:t>
            </a:r>
            <a:r>
              <a:rPr lang="ru-RU" sz="2900" dirty="0" err="1" smtClean="0"/>
              <a:t>Сіздің бетіңіз кез-келген</a:t>
            </a:r>
            <a:r>
              <a:rPr lang="ru-RU" sz="2900" dirty="0" smtClean="0"/>
              <a:t> </a:t>
            </a:r>
            <a:r>
              <a:rPr lang="ru-RU" sz="2900" dirty="0" err="1" smtClean="0"/>
              <a:t>жағдайда тыныштықты сақтайды, сонымен</a:t>
            </a:r>
            <a:r>
              <a:rPr lang="ru-RU" sz="2900" dirty="0" smtClean="0"/>
              <a:t> </a:t>
            </a:r>
            <a:r>
              <a:rPr lang="ru-RU" sz="2900" dirty="0" err="1" smtClean="0"/>
              <a:t>бірге</a:t>
            </a:r>
            <a:r>
              <a:rPr lang="ru-RU" sz="2900" dirty="0" smtClean="0"/>
              <a:t> </a:t>
            </a:r>
            <a:r>
              <a:rPr lang="ru-RU" sz="2900" dirty="0" err="1" smtClean="0"/>
              <a:t>сіздің мінезіңіз теңдестірілген және сабырлы</a:t>
            </a:r>
            <a:r>
              <a:rPr lang="ru-RU" sz="2900" dirty="0" smtClean="0"/>
              <a:t> </a:t>
            </a:r>
            <a:r>
              <a:rPr lang="ru-RU" sz="2900" dirty="0" err="1" smtClean="0"/>
              <a:t>болады</a:t>
            </a:r>
            <a:r>
              <a:rPr lang="ru-RU" sz="2900" dirty="0" smtClean="0"/>
              <a:t>. </a:t>
            </a:r>
            <a:r>
              <a:rPr lang="ru-RU" sz="2900" dirty="0" err="1" smtClean="0"/>
              <a:t>Өзіңізді видеоға түсіру арқылы көбірек нәтижеге қол жеткізуге</a:t>
            </a:r>
            <a:r>
              <a:rPr lang="ru-RU" sz="2900" dirty="0" smtClean="0"/>
              <a:t> </a:t>
            </a:r>
            <a:r>
              <a:rPr lang="ru-RU" sz="2900" dirty="0" err="1" smtClean="0"/>
              <a:t>болады</a:t>
            </a:r>
            <a:r>
              <a:rPr lang="ru-RU" sz="2900" dirty="0" smtClean="0"/>
              <a:t>. </a:t>
            </a:r>
            <a:r>
              <a:rPr lang="ru-RU" sz="2900" dirty="0" err="1" smtClean="0"/>
              <a:t>Осылайша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өзіңізді қалай игергеніңізді біле</a:t>
            </a:r>
            <a:r>
              <a:rPr lang="ru-RU" sz="2900" dirty="0" smtClean="0"/>
              <a:t> </a:t>
            </a:r>
            <a:r>
              <a:rPr lang="ru-RU" sz="2900" dirty="0" err="1" smtClean="0"/>
              <a:t>аласыз</a:t>
            </a:r>
            <a:r>
              <a:rPr lang="ru-RU" sz="2900" dirty="0" smtClean="0"/>
              <a:t>, </a:t>
            </a:r>
            <a:r>
              <a:rPr lang="ru-RU" sz="2900" dirty="0" err="1" smtClean="0"/>
              <a:t>әрі қарай жаттығуға шабыттандырады</a:t>
            </a:r>
            <a:r>
              <a:rPr lang="ru-RU" sz="2900" dirty="0" smtClean="0"/>
              <a:t>. </a:t>
            </a:r>
            <a:r>
              <a:rPr lang="ru-RU" sz="2900" dirty="0" err="1" smtClean="0"/>
              <a:t>Егер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баланы</a:t>
            </a:r>
            <a:r>
              <a:rPr lang="ru-RU" sz="2900" dirty="0" smtClean="0"/>
              <a:t> </a:t>
            </a:r>
            <a:r>
              <a:rPr lang="ru-RU" sz="2900" dirty="0" err="1" smtClean="0"/>
              <a:t>өзін-өзі басқара білуге</a:t>
            </a:r>
            <a:r>
              <a:rPr lang="ru-RU" sz="2900" dirty="0" smtClean="0"/>
              <a:t> </a:t>
            </a:r>
            <a:r>
              <a:rPr lang="ru-RU" sz="2900" dirty="0" err="1" smtClean="0"/>
              <a:t>үйреткіңіз келсе</a:t>
            </a:r>
            <a:r>
              <a:rPr lang="ru-RU" sz="2900" dirty="0" smtClean="0"/>
              <a:t>, </a:t>
            </a:r>
            <a:r>
              <a:rPr lang="ru-RU" sz="2900" dirty="0" err="1" smtClean="0"/>
              <a:t>оған әрдайым: «Тоқтаңыз, күлімсіреп бір</a:t>
            </a:r>
            <a:r>
              <a:rPr lang="ru-RU" sz="2900" dirty="0" smtClean="0"/>
              <a:t> минут </a:t>
            </a:r>
            <a:r>
              <a:rPr lang="ru-RU" sz="2900" dirty="0" err="1" smtClean="0"/>
              <a:t>тұрыңыз</a:t>
            </a:r>
            <a:r>
              <a:rPr lang="ru-RU" sz="2900" dirty="0" smtClean="0"/>
              <a:t>!» </a:t>
            </a:r>
            <a:r>
              <a:rPr lang="ru-RU" sz="2900" dirty="0" err="1" smtClean="0"/>
              <a:t>деген</a:t>
            </a:r>
            <a:r>
              <a:rPr lang="ru-RU" sz="2900" dirty="0" smtClean="0"/>
              <a:t> </a:t>
            </a:r>
            <a:r>
              <a:rPr lang="ru-RU" sz="2900" dirty="0" err="1" smtClean="0"/>
              <a:t>бұйрық беріп</a:t>
            </a:r>
            <a:r>
              <a:rPr lang="ru-RU" sz="2900" dirty="0" smtClean="0"/>
              <a:t> </a:t>
            </a:r>
            <a:r>
              <a:rPr lang="ru-RU" sz="2900" dirty="0" err="1" smtClean="0"/>
              <a:t>отырсаңыз жеткілікті</a:t>
            </a:r>
            <a:r>
              <a:rPr lang="ru-RU" sz="2900" dirty="0" smtClean="0"/>
              <a:t>, ал </a:t>
            </a:r>
            <a:r>
              <a:rPr lang="ru-RU" sz="2900" dirty="0" err="1" smtClean="0"/>
              <a:t>нәтижесін бір</a:t>
            </a:r>
            <a:r>
              <a:rPr lang="ru-RU" sz="2900" dirty="0" smtClean="0"/>
              <a:t> </a:t>
            </a:r>
            <a:r>
              <a:rPr lang="ru-RU" sz="2900" dirty="0" err="1" smtClean="0"/>
              <a:t>минуттың ішінде</a:t>
            </a:r>
            <a:r>
              <a:rPr lang="ru-RU" sz="2900" dirty="0" smtClean="0"/>
              <a:t> </a:t>
            </a:r>
            <a:r>
              <a:rPr lang="ru-RU" sz="2900" dirty="0" err="1" smtClean="0"/>
              <a:t>көресіз</a:t>
            </a:r>
            <a:r>
              <a:rPr lang="ru-RU" sz="2900" dirty="0" smtClean="0"/>
              <a:t>.</a:t>
            </a:r>
          </a:p>
          <a:p>
            <a:endParaRPr lang="ru-RU" sz="2900" dirty="0" smtClean="0"/>
          </a:p>
          <a:p>
            <a:r>
              <a:rPr lang="ru-RU" sz="2900" b="1" dirty="0" smtClean="0">
                <a:solidFill>
                  <a:srgbClr val="FF0000"/>
                </a:solidFill>
              </a:rPr>
              <a:t>2. </a:t>
            </a:r>
            <a:r>
              <a:rPr lang="ru-RU" sz="2900" b="1" dirty="0" err="1" smtClean="0">
                <a:solidFill>
                  <a:srgbClr val="FF0000"/>
                </a:solidFill>
              </a:rPr>
              <a:t>Тыныс</a:t>
            </a:r>
            <a:r>
              <a:rPr lang="ru-RU" sz="2900" b="1" dirty="0" smtClean="0">
                <a:solidFill>
                  <a:srgbClr val="FF0000"/>
                </a:solidFill>
              </a:rPr>
              <a:t> </a:t>
            </a:r>
            <a:r>
              <a:rPr lang="ru-RU" sz="2900" b="1" dirty="0" err="1" smtClean="0">
                <a:solidFill>
                  <a:srgbClr val="FF0000"/>
                </a:solidFill>
              </a:rPr>
              <a:t>алуды</a:t>
            </a:r>
            <a:r>
              <a:rPr lang="ru-RU" sz="2900" b="1" dirty="0" smtClean="0">
                <a:solidFill>
                  <a:srgbClr val="FF0000"/>
                </a:solidFill>
              </a:rPr>
              <a:t> </a:t>
            </a:r>
            <a:r>
              <a:rPr lang="ru-RU" sz="2900" b="1" dirty="0" err="1" smtClean="0">
                <a:solidFill>
                  <a:srgbClr val="FF0000"/>
                </a:solidFill>
              </a:rPr>
              <a:t>қадағалаңыз.</a:t>
            </a:r>
            <a:r>
              <a:rPr lang="ru-RU" sz="2900" dirty="0" smtClean="0"/>
              <a:t> </a:t>
            </a:r>
            <a:r>
              <a:rPr lang="ru-RU" sz="2900" dirty="0" err="1" smtClean="0"/>
              <a:t>Егер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тыныс</a:t>
            </a:r>
            <a:r>
              <a:rPr lang="ru-RU" sz="2900" dirty="0" smtClean="0"/>
              <a:t> </a:t>
            </a:r>
            <a:r>
              <a:rPr lang="ru-RU" sz="2900" dirty="0" err="1" smtClean="0"/>
              <a:t>алудың ырғағы </a:t>
            </a:r>
            <a:r>
              <a:rPr lang="ru-RU" sz="2900" dirty="0" smtClean="0"/>
              <a:t>мен </a:t>
            </a:r>
            <a:r>
              <a:rPr lang="ru-RU" sz="2900" dirty="0" err="1" smtClean="0"/>
              <a:t>жиілігін</a:t>
            </a:r>
            <a:r>
              <a:rPr lang="ru-RU" sz="2900" dirty="0" smtClean="0"/>
              <a:t> </a:t>
            </a:r>
            <a:r>
              <a:rPr lang="ru-RU" sz="2900" dirty="0" err="1" smtClean="0"/>
              <a:t>өзгертсеңіз</a:t>
            </a:r>
            <a:r>
              <a:rPr lang="ru-RU" sz="2900" dirty="0" smtClean="0"/>
              <a:t>, </a:t>
            </a:r>
            <a:r>
              <a:rPr lang="ru-RU" sz="2900" dirty="0" err="1" smtClean="0"/>
              <a:t>сіздің эмоционалды</a:t>
            </a:r>
            <a:r>
              <a:rPr lang="ru-RU" sz="2900" dirty="0" smtClean="0"/>
              <a:t> </a:t>
            </a:r>
            <a:r>
              <a:rPr lang="ru-RU" sz="2900" dirty="0" err="1" smtClean="0"/>
              <a:t>күйіңіз бірден</a:t>
            </a:r>
            <a:r>
              <a:rPr lang="ru-RU" sz="2900" dirty="0" smtClean="0"/>
              <a:t> </a:t>
            </a:r>
            <a:r>
              <a:rPr lang="ru-RU" sz="2900" dirty="0" err="1" smtClean="0"/>
              <a:t>өзгереді</a:t>
            </a:r>
            <a:r>
              <a:rPr lang="ru-RU" sz="2900" dirty="0" smtClean="0"/>
              <a:t>. </a:t>
            </a:r>
            <a:r>
              <a:rPr lang="ru-RU" sz="2900" dirty="0" err="1" smtClean="0"/>
              <a:t>Егер</a:t>
            </a:r>
            <a:r>
              <a:rPr lang="ru-RU" sz="2900" dirty="0" smtClean="0"/>
              <a:t> </a:t>
            </a:r>
            <a:r>
              <a:rPr lang="ru-RU" sz="2900" dirty="0" err="1" smtClean="0"/>
              <a:t>сізге</a:t>
            </a:r>
            <a:r>
              <a:rPr lang="ru-RU" sz="2900" dirty="0" smtClean="0"/>
              <a:t> </a:t>
            </a:r>
            <a:r>
              <a:rPr lang="ru-RU" sz="2900" dirty="0" err="1" smtClean="0"/>
              <a:t>энергияны</a:t>
            </a:r>
            <a:r>
              <a:rPr lang="ru-RU" sz="2900" dirty="0" smtClean="0"/>
              <a:t> </a:t>
            </a:r>
            <a:r>
              <a:rPr lang="ru-RU" sz="2900" dirty="0" err="1" smtClean="0"/>
              <a:t>көтеру қажет болса</a:t>
            </a:r>
            <a:r>
              <a:rPr lang="ru-RU" sz="2900" dirty="0" smtClean="0"/>
              <a:t>, </a:t>
            </a:r>
            <a:r>
              <a:rPr lang="ru-RU" sz="2900" dirty="0" err="1" smtClean="0"/>
              <a:t>өткір және күшті дем</a:t>
            </a:r>
            <a:r>
              <a:rPr lang="ru-RU" sz="2900" dirty="0" smtClean="0"/>
              <a:t> </a:t>
            </a:r>
            <a:r>
              <a:rPr lang="ru-RU" sz="2900" dirty="0" err="1" smtClean="0"/>
              <a:t>шығарумен бірге</a:t>
            </a:r>
            <a:r>
              <a:rPr lang="ru-RU" sz="2900" dirty="0" smtClean="0"/>
              <a:t> </a:t>
            </a:r>
            <a:r>
              <a:rPr lang="ru-RU" sz="2900" dirty="0" err="1" smtClean="0"/>
              <a:t>жаттығулар жасау</a:t>
            </a:r>
            <a:r>
              <a:rPr lang="ru-RU" sz="2900" dirty="0" smtClean="0"/>
              <a:t> </a:t>
            </a:r>
            <a:r>
              <a:rPr lang="ru-RU" sz="2900" dirty="0" err="1" smtClean="0"/>
              <a:t>жеткілікті</a:t>
            </a:r>
            <a:r>
              <a:rPr lang="ru-RU" sz="2900" dirty="0" smtClean="0"/>
              <a:t>. </a:t>
            </a:r>
            <a:r>
              <a:rPr lang="ru-RU" sz="2900" dirty="0" err="1" smtClean="0"/>
              <a:t>Егер</a:t>
            </a:r>
            <a:r>
              <a:rPr lang="ru-RU" sz="2900" dirty="0" smtClean="0"/>
              <a:t> </a:t>
            </a:r>
            <a:r>
              <a:rPr lang="ru-RU" sz="2900" dirty="0" err="1" smtClean="0"/>
              <a:t>сізге</a:t>
            </a:r>
            <a:r>
              <a:rPr lang="ru-RU" sz="2900" dirty="0" smtClean="0"/>
              <a:t> </a:t>
            </a:r>
            <a:r>
              <a:rPr lang="ru-RU" sz="2900" dirty="0" err="1" smtClean="0"/>
              <a:t>тыныштық қажет болса</a:t>
            </a:r>
            <a:r>
              <a:rPr lang="ru-RU" sz="2900" dirty="0" smtClean="0"/>
              <a:t>, </a:t>
            </a:r>
            <a:r>
              <a:rPr lang="ru-RU" sz="2900" dirty="0" err="1" smtClean="0"/>
              <a:t>тыныс</a:t>
            </a:r>
            <a:r>
              <a:rPr lang="ru-RU" sz="2900" dirty="0" smtClean="0"/>
              <a:t> </a:t>
            </a:r>
            <a:r>
              <a:rPr lang="ru-RU" sz="2900" dirty="0" err="1" smtClean="0"/>
              <a:t>алып</a:t>
            </a:r>
            <a:r>
              <a:rPr lang="ru-RU" sz="2900" dirty="0" smtClean="0"/>
              <a:t>, </a:t>
            </a:r>
            <a:r>
              <a:rPr lang="ru-RU" sz="2900" dirty="0" err="1" smtClean="0"/>
              <a:t>тыныс</a:t>
            </a:r>
            <a:r>
              <a:rPr lang="ru-RU" sz="2900" dirty="0" smtClean="0"/>
              <a:t> ала </a:t>
            </a:r>
            <a:r>
              <a:rPr lang="ru-RU" sz="2900" dirty="0" err="1" smtClean="0"/>
              <a:t>бастаңыз</a:t>
            </a:r>
            <a:r>
              <a:rPr lang="ru-RU" sz="2900" dirty="0" smtClean="0"/>
              <a:t>.</a:t>
            </a:r>
          </a:p>
          <a:p>
            <a:r>
              <a:rPr lang="ru-RU" sz="2900" b="1" dirty="0" smtClean="0">
                <a:solidFill>
                  <a:srgbClr val="FF0000"/>
                </a:solidFill>
              </a:rPr>
              <a:t>3. </a:t>
            </a:r>
            <a:r>
              <a:rPr lang="ru-RU" sz="2900" b="1" dirty="0" err="1" smtClean="0">
                <a:solidFill>
                  <a:srgbClr val="FF0000"/>
                </a:solidFill>
              </a:rPr>
              <a:t>Өз ойларыңызды басқаруды үйреніңіз, өйткені олар</a:t>
            </a:r>
            <a:r>
              <a:rPr lang="ru-RU" sz="2900" b="1" dirty="0" smtClean="0">
                <a:solidFill>
                  <a:srgbClr val="FF0000"/>
                </a:solidFill>
              </a:rPr>
              <a:t> </a:t>
            </a:r>
            <a:r>
              <a:rPr lang="ru-RU" sz="2900" b="1" dirty="0" err="1" smtClean="0">
                <a:solidFill>
                  <a:srgbClr val="FF0000"/>
                </a:solidFill>
              </a:rPr>
              <a:t>біздің назарымызды</a:t>
            </a:r>
            <a:r>
              <a:rPr lang="ru-RU" sz="2900" b="1" dirty="0" smtClean="0">
                <a:solidFill>
                  <a:srgbClr val="FF0000"/>
                </a:solidFill>
              </a:rPr>
              <a:t> </a:t>
            </a:r>
            <a:r>
              <a:rPr lang="ru-RU" sz="2900" b="1" dirty="0" err="1" smtClean="0">
                <a:solidFill>
                  <a:srgbClr val="FF0000"/>
                </a:solidFill>
              </a:rPr>
              <a:t>басқаруға бейім</a:t>
            </a:r>
            <a:r>
              <a:rPr lang="ru-RU" sz="2900" b="1" dirty="0" smtClean="0">
                <a:solidFill>
                  <a:srgbClr val="FF0000"/>
                </a:solidFill>
              </a:rPr>
              <a:t>. </a:t>
            </a:r>
            <a:r>
              <a:rPr lang="ru-RU" sz="2900" dirty="0" err="1" smtClean="0"/>
              <a:t>Егер</a:t>
            </a:r>
            <a:r>
              <a:rPr lang="ru-RU" sz="2900" dirty="0" smtClean="0">
                <a:solidFill>
                  <a:srgbClr val="FF0000"/>
                </a:solidFill>
              </a:rPr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өмірдің жағымды жақтары туралы</a:t>
            </a:r>
            <a:r>
              <a:rPr lang="ru-RU" sz="2900" dirty="0" smtClean="0"/>
              <a:t> </a:t>
            </a:r>
            <a:r>
              <a:rPr lang="ru-RU" sz="2900" dirty="0" err="1" smtClean="0"/>
              <a:t>ойласаңыз, онда</a:t>
            </a:r>
            <a:r>
              <a:rPr lang="ru-RU" sz="2900" dirty="0" smtClean="0"/>
              <a:t>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жағымды эмоцияларды</a:t>
            </a:r>
            <a:r>
              <a:rPr lang="ru-RU" sz="2900" dirty="0" smtClean="0"/>
              <a:t> </a:t>
            </a:r>
            <a:r>
              <a:rPr lang="ru-RU" sz="2900" dirty="0" err="1" smtClean="0"/>
              <a:t>тудырасыз</a:t>
            </a:r>
            <a:r>
              <a:rPr lang="ru-RU" sz="2900" dirty="0" smtClean="0"/>
              <a:t> </a:t>
            </a:r>
            <a:r>
              <a:rPr lang="ru-RU" sz="2900" dirty="0" err="1" smtClean="0"/>
              <a:t>(жағымсыз ойлар</a:t>
            </a:r>
            <a:r>
              <a:rPr lang="ru-RU" sz="2900" dirty="0" smtClean="0"/>
              <a:t> </a:t>
            </a:r>
            <a:r>
              <a:rPr lang="ru-RU" sz="2900" dirty="0" err="1" smtClean="0"/>
              <a:t>теріс</a:t>
            </a:r>
            <a:r>
              <a:rPr lang="ru-RU" sz="2900" dirty="0" smtClean="0"/>
              <a:t> </a:t>
            </a:r>
            <a:r>
              <a:rPr lang="ru-RU" sz="2900" dirty="0" err="1" smtClean="0"/>
              <a:t>эмоцияларды</a:t>
            </a:r>
            <a:r>
              <a:rPr lang="ru-RU" sz="2900" dirty="0" smtClean="0"/>
              <a:t> </a:t>
            </a:r>
            <a:r>
              <a:rPr lang="ru-RU" sz="2900" dirty="0" err="1" smtClean="0"/>
              <a:t>тудырады</a:t>
            </a:r>
            <a:r>
              <a:rPr lang="ru-RU" sz="2900" dirty="0" smtClean="0"/>
              <a:t>). </a:t>
            </a:r>
            <a:r>
              <a:rPr lang="ru-RU" sz="2900" dirty="0" err="1" smtClean="0"/>
              <a:t>Сіздің міндетіңіз </a:t>
            </a:r>
            <a:r>
              <a:rPr lang="ru-RU" sz="2900" dirty="0" smtClean="0"/>
              <a:t>- </a:t>
            </a:r>
            <a:r>
              <a:rPr lang="ru-RU" sz="2900" dirty="0" err="1" smtClean="0"/>
              <a:t>жағымсыз ойлардан</a:t>
            </a:r>
            <a:r>
              <a:rPr lang="ru-RU" sz="2900" dirty="0" smtClean="0"/>
              <a:t> </a:t>
            </a:r>
            <a:r>
              <a:rPr lang="ru-RU" sz="2900" dirty="0" err="1" smtClean="0"/>
              <a:t>аулақ </a:t>
            </a:r>
            <a:r>
              <a:rPr lang="ru-RU" sz="2900" dirty="0" smtClean="0"/>
              <a:t>болу. </a:t>
            </a:r>
            <a:r>
              <a:rPr lang="ru-RU" sz="2900" dirty="0" err="1" smtClean="0"/>
              <a:t>Мұны басқа жағымды көріністерге ауысу</a:t>
            </a:r>
            <a:r>
              <a:rPr lang="ru-RU" sz="2900" dirty="0" smtClean="0"/>
              <a:t> </a:t>
            </a:r>
            <a:r>
              <a:rPr lang="ru-RU" sz="2900" dirty="0" err="1" smtClean="0"/>
              <a:t>арқылы жасауға болады</a:t>
            </a:r>
            <a:r>
              <a:rPr lang="ru-RU" sz="2900" dirty="0" smtClean="0"/>
              <a:t>. </a:t>
            </a:r>
            <a:r>
              <a:rPr lang="ru-RU" sz="2900" dirty="0" err="1" smtClean="0"/>
              <a:t>Мұны істеу</a:t>
            </a:r>
            <a:r>
              <a:rPr lang="ru-RU" sz="2900" dirty="0" smtClean="0"/>
              <a:t> </a:t>
            </a:r>
            <a:r>
              <a:rPr lang="ru-RU" sz="2900" dirty="0" err="1" smtClean="0"/>
              <a:t>үшін сізге</a:t>
            </a:r>
            <a:r>
              <a:rPr lang="ru-RU" sz="2900" dirty="0" smtClean="0"/>
              <a:t> </a:t>
            </a:r>
            <a:r>
              <a:rPr lang="ru-RU" sz="2900" dirty="0" err="1" smtClean="0"/>
              <a:t>позитивті</a:t>
            </a:r>
            <a:r>
              <a:rPr lang="ru-RU" sz="2900" dirty="0" smtClean="0"/>
              <a:t> </a:t>
            </a:r>
            <a:r>
              <a:rPr lang="ru-RU" sz="2900" dirty="0" err="1" smtClean="0"/>
              <a:t>сөз тіркестерін</a:t>
            </a:r>
            <a:r>
              <a:rPr lang="ru-RU" sz="2900" dirty="0" smtClean="0"/>
              <a:t> </a:t>
            </a:r>
            <a:r>
              <a:rPr lang="ru-RU" sz="2900" dirty="0" err="1" smtClean="0"/>
              <a:t>дауыстап</a:t>
            </a:r>
            <a:r>
              <a:rPr lang="ru-RU" sz="2900" dirty="0" smtClean="0"/>
              <a:t> </a:t>
            </a:r>
            <a:r>
              <a:rPr lang="ru-RU" sz="2900" dirty="0" err="1" smtClean="0"/>
              <a:t>айту</a:t>
            </a:r>
            <a:r>
              <a:rPr lang="ru-RU" sz="2900" dirty="0" smtClean="0"/>
              <a:t> </a:t>
            </a:r>
            <a:r>
              <a:rPr lang="ru-RU" sz="2900" dirty="0" err="1" smtClean="0"/>
              <a:t>керек</a:t>
            </a:r>
            <a:r>
              <a:rPr lang="ru-RU" sz="2900" dirty="0" smtClean="0"/>
              <a:t>, </a:t>
            </a:r>
            <a:r>
              <a:rPr lang="ru-RU" sz="2900" dirty="0" err="1" smtClean="0"/>
              <a:t>немесе</a:t>
            </a:r>
            <a:r>
              <a:rPr lang="ru-RU" sz="2900" dirty="0" smtClean="0"/>
              <a:t> </a:t>
            </a:r>
            <a:r>
              <a:rPr lang="ru-RU" sz="2900" dirty="0" err="1" smtClean="0"/>
              <a:t>жарқын позитивті</a:t>
            </a:r>
            <a:r>
              <a:rPr lang="ru-RU" sz="2900" dirty="0" smtClean="0"/>
              <a:t> </a:t>
            </a:r>
            <a:r>
              <a:rPr lang="ru-RU" sz="2900" dirty="0" err="1" smtClean="0"/>
              <a:t>суреттерді</a:t>
            </a:r>
            <a:r>
              <a:rPr lang="ru-RU" sz="2900" dirty="0" smtClean="0"/>
              <a:t> </a:t>
            </a:r>
            <a:r>
              <a:rPr lang="ru-RU" sz="2900" dirty="0" err="1" smtClean="0"/>
              <a:t>елестету</a:t>
            </a:r>
            <a:r>
              <a:rPr lang="ru-RU" sz="2900" dirty="0" smtClean="0"/>
              <a:t> </a:t>
            </a:r>
            <a:r>
              <a:rPr lang="ru-RU" sz="2900" dirty="0" err="1" smtClean="0"/>
              <a:t>керек</a:t>
            </a:r>
            <a:r>
              <a:rPr lang="ru-RU" sz="2900" dirty="0" smtClean="0"/>
              <a:t> (</a:t>
            </a:r>
            <a:r>
              <a:rPr lang="ru-RU" sz="2900" dirty="0" err="1" smtClean="0"/>
              <a:t>мысалы</a:t>
            </a:r>
            <a:r>
              <a:rPr lang="ru-RU" sz="2900" dirty="0" smtClean="0"/>
              <a:t>, </a:t>
            </a:r>
            <a:r>
              <a:rPr lang="ru-RU" sz="2900" dirty="0" err="1" smtClean="0"/>
              <a:t>әдемі гүлдер, кемпірқосақ және </a:t>
            </a:r>
            <a:r>
              <a:rPr lang="ru-RU" sz="2900" dirty="0" smtClean="0"/>
              <a:t>т.б.).</a:t>
            </a:r>
          </a:p>
          <a:p>
            <a:r>
              <a:rPr lang="ru-RU" sz="2900" b="1" dirty="0" smtClean="0">
                <a:solidFill>
                  <a:srgbClr val="FF0000"/>
                </a:solidFill>
              </a:rPr>
              <a:t>4. </a:t>
            </a:r>
            <a:r>
              <a:rPr lang="ru-RU" sz="2900" b="1" dirty="0" err="1" smtClean="0">
                <a:solidFill>
                  <a:srgbClr val="FF0000"/>
                </a:solidFill>
              </a:rPr>
              <a:t>Өз көңіл-күйіңізді басқаруды үйреніңіз.</a:t>
            </a:r>
            <a:r>
              <a:rPr lang="ru-RU" sz="2900" dirty="0" smtClean="0"/>
              <a:t> 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сезінетін</a:t>
            </a:r>
            <a:r>
              <a:rPr lang="ru-RU" sz="2900" dirty="0" smtClean="0"/>
              <a:t> </a:t>
            </a:r>
            <a:r>
              <a:rPr lang="ru-RU" sz="2900" dirty="0" err="1" smtClean="0"/>
              <a:t>эмоциялар</a:t>
            </a:r>
            <a:r>
              <a:rPr lang="ru-RU" sz="2900" dirty="0" smtClean="0"/>
              <a:t> </a:t>
            </a:r>
            <a:r>
              <a:rPr lang="ru-RU" sz="2900" dirty="0" err="1" smtClean="0"/>
              <a:t>сіздің көңіл-күйіңізге байланысты</a:t>
            </a:r>
            <a:r>
              <a:rPr lang="ru-RU" sz="2900" dirty="0" smtClean="0"/>
              <a:t>. </a:t>
            </a:r>
            <a:r>
              <a:rPr lang="ru-RU" sz="2900" dirty="0" err="1" smtClean="0"/>
              <a:t>Сондықтан сіздің міндетіңіз </a:t>
            </a:r>
            <a:r>
              <a:rPr lang="ru-RU" sz="2900" dirty="0" smtClean="0"/>
              <a:t>- </a:t>
            </a:r>
            <a:r>
              <a:rPr lang="ru-RU" sz="2900" dirty="0" err="1" smtClean="0"/>
              <a:t>көңіл-күйіңізді үнемі жақсарту.</a:t>
            </a:r>
            <a:r>
              <a:rPr lang="ru-RU" sz="2900" dirty="0" smtClean="0"/>
              <a:t> </a:t>
            </a:r>
            <a:r>
              <a:rPr lang="ru-RU" sz="2900" dirty="0" err="1" smtClean="0"/>
              <a:t>Ең оңай тәсілі </a:t>
            </a:r>
            <a:r>
              <a:rPr lang="ru-RU" sz="2900" dirty="0" smtClean="0"/>
              <a:t>- </a:t>
            </a:r>
            <a:r>
              <a:rPr lang="ru-RU" sz="2900" dirty="0" err="1" smtClean="0"/>
              <a:t>көңіл-күйді жақсартатын әрекетті таңдау және </a:t>
            </a:r>
            <a:r>
              <a:rPr lang="ru-RU" sz="2900" dirty="0" smtClean="0"/>
              <a:t>оны </a:t>
            </a:r>
            <a:r>
              <a:rPr lang="ru-RU" sz="2900" dirty="0" err="1" smtClean="0"/>
              <a:t>әр уақытта жасау</a:t>
            </a:r>
            <a:r>
              <a:rPr lang="ru-RU" sz="2900" dirty="0" smtClean="0"/>
              <a:t>. </a:t>
            </a:r>
            <a:r>
              <a:rPr lang="ru-RU" sz="2900" dirty="0" err="1" smtClean="0"/>
              <a:t>Мысалы</a:t>
            </a:r>
            <a:r>
              <a:rPr lang="ru-RU" sz="2900" dirty="0" smtClean="0"/>
              <a:t>, </a:t>
            </a:r>
            <a:r>
              <a:rPr lang="ru-RU" sz="2900" dirty="0" err="1" smtClean="0"/>
              <a:t>сіз</a:t>
            </a:r>
            <a:r>
              <a:rPr lang="ru-RU" sz="2900" dirty="0" smtClean="0"/>
              <a:t> </a:t>
            </a:r>
            <a:r>
              <a:rPr lang="ru-RU" sz="2900" dirty="0" err="1" smtClean="0"/>
              <a:t>саябақта серуендеу</a:t>
            </a:r>
            <a:r>
              <a:rPr lang="ru-RU" sz="2900" dirty="0" smtClean="0"/>
              <a:t> </a:t>
            </a:r>
            <a:r>
              <a:rPr lang="ru-RU" sz="2900" dirty="0" err="1" smtClean="0"/>
              <a:t>арқылы өзіңіздің көңіл-күйіңізді жақсартасыз, бұл жағдайда сіздің көңіл-күйіңіз бұзылған сайын</a:t>
            </a:r>
            <a:r>
              <a:rPr lang="ru-RU" sz="2900" dirty="0" smtClean="0"/>
              <a:t> </a:t>
            </a:r>
            <a:r>
              <a:rPr lang="ru-RU" sz="2900" dirty="0" err="1" smtClean="0"/>
              <a:t>саябақта серуендеуге</a:t>
            </a:r>
            <a:r>
              <a:rPr lang="ru-RU" sz="2900" dirty="0" smtClean="0"/>
              <a:t> </a:t>
            </a:r>
            <a:r>
              <a:rPr lang="ru-RU" sz="2900" dirty="0" err="1" smtClean="0"/>
              <a:t>барыңыз.</a:t>
            </a:r>
            <a:endParaRPr lang="ru-RU" sz="29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/>
              <a:t>ЭМОЦИЯЛАР МЕН СЕЗІМДЕРДІ ҚАЛАЙ БАСҚАРУҒА БОЛАТЫНДЫҒЫН БІЛУ НЕГЕ МАҢЫЗДЫ?</a:t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err="1" smtClean="0"/>
              <a:t>Күшті эмоциялар</a:t>
            </a:r>
            <a:r>
              <a:rPr lang="ru-RU" dirty="0" smtClean="0"/>
              <a:t> </a:t>
            </a:r>
            <a:r>
              <a:rPr lang="ru-RU" dirty="0" err="1" smtClean="0"/>
              <a:t>сіздің өміріңізге жарқын түстер қосуы мүмкін, бірақ сонымен</a:t>
            </a:r>
            <a:r>
              <a:rPr lang="ru-RU" dirty="0" smtClean="0"/>
              <a:t> </a:t>
            </a:r>
            <a:r>
              <a:rPr lang="ru-RU" dirty="0" err="1" smtClean="0"/>
              <a:t>бірге</a:t>
            </a:r>
            <a:r>
              <a:rPr lang="ru-RU" dirty="0" smtClean="0"/>
              <a:t> </a:t>
            </a:r>
            <a:r>
              <a:rPr lang="ru-RU" dirty="0" err="1" smtClean="0"/>
              <a:t>сіздің денсаулығыңыз бен</a:t>
            </a:r>
            <a:r>
              <a:rPr lang="ru-RU" dirty="0" smtClean="0"/>
              <a:t> </a:t>
            </a:r>
            <a:r>
              <a:rPr lang="ru-RU" dirty="0" err="1" smtClean="0"/>
              <a:t>психикаңызды бұзуы мүмкін.</a:t>
            </a:r>
            <a:r>
              <a:rPr lang="ru-RU" dirty="0" smtClean="0"/>
              <a:t> </a:t>
            </a:r>
            <a:r>
              <a:rPr lang="ru-RU" dirty="0" err="1" smtClean="0"/>
              <a:t>Теріс</a:t>
            </a:r>
            <a:r>
              <a:rPr lang="ru-RU" dirty="0" smtClean="0"/>
              <a:t> </a:t>
            </a:r>
            <a:r>
              <a:rPr lang="ru-RU" dirty="0" err="1" smtClean="0"/>
              <a:t>эмоциялар</a:t>
            </a:r>
            <a:r>
              <a:rPr lang="ru-RU" dirty="0" smtClean="0"/>
              <a:t> </a:t>
            </a:r>
            <a:r>
              <a:rPr lang="ru-RU" dirty="0" err="1" smtClean="0"/>
              <a:t>сіздің басқа адамдарға деген</a:t>
            </a:r>
            <a:r>
              <a:rPr lang="ru-RU" dirty="0" smtClean="0"/>
              <a:t> </a:t>
            </a:r>
            <a:r>
              <a:rPr lang="ru-RU" dirty="0" err="1" smtClean="0"/>
              <a:t>сезімталдығыңызды нашарлатады</a:t>
            </a:r>
            <a:r>
              <a:rPr lang="ru-RU" dirty="0" smtClean="0"/>
              <a:t> </a:t>
            </a:r>
            <a:r>
              <a:rPr lang="ru-RU" dirty="0" err="1" smtClean="0"/>
              <a:t>және басқалармен қарым-қатынастың бұзылуына ықпал етеді</a:t>
            </a:r>
            <a:r>
              <a:rPr lang="ru-RU" dirty="0" smtClean="0"/>
              <a:t>. </a:t>
            </a:r>
            <a:r>
              <a:rPr lang="ru-RU" dirty="0" err="1" smtClean="0"/>
              <a:t>Сіздің барлық энергетикалық ресурстар</a:t>
            </a:r>
            <a:r>
              <a:rPr lang="ru-RU" dirty="0" smtClean="0"/>
              <a:t> </a:t>
            </a:r>
            <a:r>
              <a:rPr lang="ru-RU" dirty="0" err="1" smtClean="0"/>
              <a:t>тәжірибе алуға жұмсалады, демек</a:t>
            </a:r>
            <a:r>
              <a:rPr lang="ru-RU" dirty="0" smtClean="0"/>
              <a:t>, </a:t>
            </a:r>
            <a:r>
              <a:rPr lang="ru-RU" dirty="0" err="1" smtClean="0"/>
              <a:t>сізге</a:t>
            </a:r>
            <a:r>
              <a:rPr lang="ru-RU" dirty="0" smtClean="0"/>
              <a:t> </a:t>
            </a:r>
            <a:r>
              <a:rPr lang="ru-RU" dirty="0" err="1" smtClean="0"/>
              <a:t>маңызды нәрсеге жету</a:t>
            </a:r>
            <a:r>
              <a:rPr lang="ru-RU" dirty="0" smtClean="0"/>
              <a:t> </a:t>
            </a:r>
            <a:r>
              <a:rPr lang="ru-RU" dirty="0" err="1" smtClean="0"/>
              <a:t>үшін олар</a:t>
            </a:r>
            <a:r>
              <a:rPr lang="ru-RU" dirty="0" smtClean="0"/>
              <a:t> </a:t>
            </a:r>
            <a:r>
              <a:rPr lang="ru-RU" dirty="0" err="1" smtClean="0"/>
              <a:t>жеткіліксіз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Мысалы</a:t>
            </a:r>
            <a:r>
              <a:rPr lang="ru-RU" dirty="0" smtClean="0"/>
              <a:t>, </a:t>
            </a:r>
            <a:r>
              <a:rPr lang="ru-RU" dirty="0" err="1" smtClean="0"/>
              <a:t>сіздің эмоцияларыңызға 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кедергі</a:t>
            </a:r>
            <a:r>
              <a:rPr lang="ru-RU" dirty="0" smtClean="0"/>
              <a:t> </a:t>
            </a:r>
            <a:r>
              <a:rPr lang="ru-RU" dirty="0" err="1" smtClean="0"/>
              <a:t>келтіруі</a:t>
            </a:r>
            <a:r>
              <a:rPr lang="ru-RU" dirty="0" smtClean="0"/>
              <a:t> </a:t>
            </a:r>
            <a:r>
              <a:rPr lang="ru-RU" dirty="0" err="1" smtClean="0"/>
              <a:t>мүмкін, егер</a:t>
            </a:r>
            <a:r>
              <a:rPr lang="ru-RU" dirty="0" smtClean="0"/>
              <a:t>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оларды</a:t>
            </a:r>
            <a:r>
              <a:rPr lang="ru-RU" dirty="0" smtClean="0"/>
              <a:t> </a:t>
            </a:r>
            <a:r>
              <a:rPr lang="ru-RU" dirty="0" err="1" smtClean="0"/>
              <a:t>келіссөздер барысында</a:t>
            </a:r>
            <a:r>
              <a:rPr lang="ru-RU" dirty="0" smtClean="0"/>
              <a:t> </a:t>
            </a:r>
            <a:r>
              <a:rPr lang="ru-RU" dirty="0" err="1" smtClean="0"/>
              <a:t>басқара алмасаңыз.</a:t>
            </a:r>
            <a:endParaRPr lang="ru-RU" dirty="0" smtClean="0"/>
          </a:p>
          <a:p>
            <a:r>
              <a:rPr lang="ru-RU" dirty="0" err="1" smtClean="0"/>
              <a:t>Денсаулыққа қатысты 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психологиялық және физикалық көптеген аурулардың себебі</a:t>
            </a:r>
            <a:r>
              <a:rPr lang="ru-RU" dirty="0" smtClean="0"/>
              <a:t> </a:t>
            </a:r>
            <a:r>
              <a:rPr lang="ru-RU" dirty="0" err="1" smtClean="0"/>
              <a:t>болып</a:t>
            </a:r>
            <a:r>
              <a:rPr lang="ru-RU" dirty="0" smtClean="0"/>
              <a:t> </a:t>
            </a:r>
            <a:r>
              <a:rPr lang="ru-RU" dirty="0" err="1" smtClean="0"/>
              <a:t>табылады</a:t>
            </a:r>
            <a:r>
              <a:rPr lang="ru-RU" dirty="0" smtClean="0"/>
              <a:t>. </a:t>
            </a:r>
            <a:r>
              <a:rPr lang="ru-RU" dirty="0" err="1" smtClean="0"/>
              <a:t>Сондықтан қайғылы салдардан</a:t>
            </a:r>
            <a:r>
              <a:rPr lang="ru-RU" dirty="0" smtClean="0"/>
              <a:t> </a:t>
            </a:r>
            <a:r>
              <a:rPr lang="ru-RU" dirty="0" err="1" smtClean="0"/>
              <a:t>аулақ </a:t>
            </a:r>
            <a:r>
              <a:rPr lang="ru-RU" dirty="0" smtClean="0"/>
              <a:t>болу </a:t>
            </a:r>
            <a:r>
              <a:rPr lang="ru-RU" dirty="0" err="1" smtClean="0"/>
              <a:t>үшін жағымсыз эмоцияларды</a:t>
            </a:r>
            <a:r>
              <a:rPr lang="ru-RU" dirty="0" smtClean="0"/>
              <a:t> </a:t>
            </a:r>
            <a:r>
              <a:rPr lang="ru-RU" dirty="0" err="1" smtClean="0"/>
              <a:t>бақылау арқылы неврологиялық реакциялардың алдын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өте маңызды</a:t>
            </a:r>
            <a:r>
              <a:rPr lang="ru-RU" dirty="0" smtClean="0"/>
              <a:t>. </a:t>
            </a:r>
            <a:r>
              <a:rPr lang="ru-RU" dirty="0" err="1" smtClean="0"/>
              <a:t>Ұзақ уақыт бойы</a:t>
            </a:r>
            <a:r>
              <a:rPr lang="ru-RU" dirty="0" smtClean="0"/>
              <a:t> </a:t>
            </a:r>
            <a:r>
              <a:rPr lang="ru-RU" dirty="0" err="1" smtClean="0"/>
              <a:t>стрессте</a:t>
            </a:r>
            <a:r>
              <a:rPr lang="ru-RU" dirty="0" smtClean="0"/>
              <a:t> </a:t>
            </a:r>
            <a:r>
              <a:rPr lang="ru-RU" dirty="0" err="1" smtClean="0"/>
              <a:t>жүрген адамдар</a:t>
            </a:r>
            <a:r>
              <a:rPr lang="ru-RU" dirty="0" smtClean="0"/>
              <a:t> </a:t>
            </a:r>
            <a:r>
              <a:rPr lang="ru-RU" dirty="0" err="1" smtClean="0"/>
              <a:t>денсаулығына үлкен қауіп төндіреді </a:t>
            </a:r>
            <a:r>
              <a:rPr lang="ru-RU" dirty="0" smtClean="0"/>
              <a:t>(</a:t>
            </a:r>
            <a:r>
              <a:rPr lang="ru-RU" dirty="0" err="1" smtClean="0"/>
              <a:t>психосоматика</a:t>
            </a:r>
            <a:r>
              <a:rPr lang="ru-RU" dirty="0" smtClean="0"/>
              <a:t>). </a:t>
            </a:r>
            <a:r>
              <a:rPr lang="ru-RU" dirty="0" err="1" smtClean="0"/>
              <a:t>Бұл әсіресе студенттер</a:t>
            </a:r>
            <a:r>
              <a:rPr lang="ru-RU" dirty="0" smtClean="0"/>
              <a:t> мен </a:t>
            </a:r>
            <a:r>
              <a:rPr lang="ru-RU" dirty="0" err="1" smtClean="0"/>
              <a:t>мектеп</a:t>
            </a:r>
            <a:r>
              <a:rPr lang="ru-RU" dirty="0" smtClean="0"/>
              <a:t> </a:t>
            </a:r>
            <a:r>
              <a:rPr lang="ru-RU" dirty="0" err="1" smtClean="0"/>
              <a:t>оқушылары үшін емтихан</a:t>
            </a:r>
            <a:r>
              <a:rPr lang="ru-RU" dirty="0" smtClean="0"/>
              <a:t> </a:t>
            </a:r>
            <a:r>
              <a:rPr lang="ru-RU" dirty="0" err="1" smtClean="0"/>
              <a:t>кезінде</a:t>
            </a:r>
            <a:r>
              <a:rPr lang="ru-RU" dirty="0" smtClean="0"/>
              <a:t> </a:t>
            </a:r>
            <a:r>
              <a:rPr lang="ru-RU" dirty="0" err="1" smtClean="0"/>
              <a:t>өте маңызды</a:t>
            </a:r>
            <a:r>
              <a:rPr lang="ru-RU" dirty="0" smtClean="0"/>
              <a:t>. Адам </a:t>
            </a:r>
            <a:r>
              <a:rPr lang="ru-RU" dirty="0" err="1" smtClean="0"/>
              <a:t>мұны өзі жеңе </a:t>
            </a:r>
            <a:r>
              <a:rPr lang="ru-RU" dirty="0" smtClean="0"/>
              <a:t>ала </a:t>
            </a:r>
            <a:r>
              <a:rPr lang="ru-RU" dirty="0" err="1" smtClean="0"/>
              <a:t>ма</a:t>
            </a:r>
            <a:r>
              <a:rPr lang="ru-RU" dirty="0" smtClean="0"/>
              <a:t>? Ия, </a:t>
            </a:r>
            <a:r>
              <a:rPr lang="ru-RU" dirty="0" err="1" smtClean="0"/>
              <a:t>мүлдем.</a:t>
            </a:r>
            <a:r>
              <a:rPr lang="ru-RU" dirty="0" smtClean="0"/>
              <a:t> </a:t>
            </a:r>
            <a:r>
              <a:rPr lang="ru-RU" dirty="0" err="1" smtClean="0"/>
              <a:t>Сезімдерді</a:t>
            </a:r>
            <a:r>
              <a:rPr lang="ru-RU" dirty="0" smtClean="0"/>
              <a:t> </a:t>
            </a:r>
            <a:r>
              <a:rPr lang="ru-RU" dirty="0" err="1" smtClean="0"/>
              <a:t>басқара отырып</a:t>
            </a:r>
            <a:r>
              <a:rPr lang="ru-RU" dirty="0" smtClean="0"/>
              <a:t>,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өзіңіздің өміріңіздің қожайыны боласыз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оны </a:t>
            </a:r>
            <a:r>
              <a:rPr lang="ru-RU" dirty="0" err="1" smtClean="0"/>
              <a:t>бақытты және үйлесімді етесіз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err="1" smtClean="0"/>
              <a:t>Егер</a:t>
            </a:r>
            <a:r>
              <a:rPr lang="ru-RU" sz="2000" dirty="0" smtClean="0"/>
              <a:t> </a:t>
            </a:r>
            <a:r>
              <a:rPr lang="ru-RU" sz="2000" dirty="0" err="1" smtClean="0"/>
              <a:t>сіз</a:t>
            </a:r>
            <a:r>
              <a:rPr lang="ru-RU" sz="2000" dirty="0" smtClean="0"/>
              <a:t> </a:t>
            </a:r>
            <a:r>
              <a:rPr lang="ru-RU" sz="2000" dirty="0" err="1" smtClean="0"/>
              <a:t>мәселеге ақыл-ой гигиенасы</a:t>
            </a:r>
            <a:r>
              <a:rPr lang="ru-RU" sz="2000" dirty="0" smtClean="0"/>
              <a:t> </a:t>
            </a:r>
            <a:r>
              <a:rPr lang="ru-RU" sz="2000" dirty="0" err="1" smtClean="0"/>
              <a:t>жағынан қарасаңыз, келесі</a:t>
            </a:r>
            <a:r>
              <a:rPr lang="ru-RU" sz="2000" dirty="0" smtClean="0"/>
              <a:t> </a:t>
            </a:r>
            <a:r>
              <a:rPr lang="ru-RU" sz="2000" dirty="0" err="1" smtClean="0"/>
              <a:t>жаттығулар сізге</a:t>
            </a:r>
            <a:r>
              <a:rPr lang="ru-RU" sz="2000" dirty="0" smtClean="0"/>
              <a:t> </a:t>
            </a:r>
            <a:r>
              <a:rPr lang="ru-RU" sz="2000" dirty="0" err="1" smtClean="0"/>
              <a:t>тұрақты қуаныш табуға көмектеседі: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ru-RU" dirty="0" err="1" smtClean="0"/>
              <a:t>Ренжіген</a:t>
            </a:r>
            <a:r>
              <a:rPr lang="ru-RU" dirty="0" smtClean="0"/>
              <a:t> </a:t>
            </a:r>
            <a:r>
              <a:rPr lang="ru-RU" dirty="0" err="1" smtClean="0"/>
              <a:t>түріңізді суретке</a:t>
            </a:r>
            <a:r>
              <a:rPr lang="ru-RU" dirty="0" smtClean="0"/>
              <a:t> </a:t>
            </a:r>
            <a:r>
              <a:rPr lang="ru-RU" dirty="0" err="1" smtClean="0"/>
              <a:t>түсіре бастаңыз.</a:t>
            </a:r>
            <a:r>
              <a:rPr lang="ru-RU" dirty="0" smtClean="0"/>
              <a:t> </a:t>
            </a:r>
            <a:r>
              <a:rPr lang="ru-RU" dirty="0" err="1" smtClean="0"/>
              <a:t>Сізге</a:t>
            </a:r>
            <a:r>
              <a:rPr lang="ru-RU" dirty="0" smtClean="0"/>
              <a:t> </a:t>
            </a:r>
            <a:r>
              <a:rPr lang="ru-RU" dirty="0" err="1" smtClean="0"/>
              <a:t>ұнамайды, және сіз</a:t>
            </a:r>
            <a:r>
              <a:rPr lang="ru-RU" dirty="0" smtClean="0"/>
              <a:t> </a:t>
            </a:r>
            <a:r>
              <a:rPr lang="ru-RU" dirty="0" err="1" smtClean="0"/>
              <a:t>бейсаналық түрде жүзіңізді қуантудың бір</a:t>
            </a:r>
            <a:r>
              <a:rPr lang="ru-RU" dirty="0" smtClean="0"/>
              <a:t> </a:t>
            </a:r>
            <a:r>
              <a:rPr lang="ru-RU" dirty="0" err="1" smtClean="0"/>
              <a:t>нұсқасын іздейсіз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айна</a:t>
            </a:r>
            <a:r>
              <a:rPr lang="ru-RU" dirty="0" smtClean="0"/>
              <a:t> </a:t>
            </a:r>
            <a:r>
              <a:rPr lang="ru-RU" dirty="0" err="1" smtClean="0"/>
              <a:t>жанында</a:t>
            </a:r>
            <a:r>
              <a:rPr lang="ru-RU" dirty="0" smtClean="0"/>
              <a:t> </a:t>
            </a:r>
            <a:r>
              <a:rPr lang="ru-RU" dirty="0" err="1" smtClean="0"/>
              <a:t>тұрып, фразаны</a:t>
            </a:r>
            <a:r>
              <a:rPr lang="ru-RU" dirty="0" smtClean="0"/>
              <a:t> он </a:t>
            </a:r>
            <a:r>
              <a:rPr lang="ru-RU" dirty="0" err="1" smtClean="0"/>
              <a:t>рет</a:t>
            </a:r>
            <a:r>
              <a:rPr lang="ru-RU" dirty="0" smtClean="0"/>
              <a:t> </a:t>
            </a:r>
            <a:r>
              <a:rPr lang="ru-RU" dirty="0" err="1" smtClean="0"/>
              <a:t>қайталаңыз</a:t>
            </a:r>
            <a:r>
              <a:rPr lang="ru-RU" dirty="0" smtClean="0"/>
              <a:t>: «</a:t>
            </a:r>
            <a:r>
              <a:rPr lang="ru-RU" dirty="0" err="1" smtClean="0"/>
              <a:t>Менің көңіл-күйім қандай жаман</a:t>
            </a:r>
            <a:r>
              <a:rPr lang="ru-RU" dirty="0" smtClean="0"/>
              <a:t>». </a:t>
            </a:r>
            <a:r>
              <a:rPr lang="ru-RU" dirty="0" err="1" smtClean="0"/>
              <a:t>Әдетте, бесінші</a:t>
            </a:r>
            <a:r>
              <a:rPr lang="ru-RU" dirty="0" smtClean="0"/>
              <a:t> </a:t>
            </a:r>
            <a:r>
              <a:rPr lang="ru-RU" dirty="0" err="1" smtClean="0"/>
              <a:t>қайталаудан кейін</a:t>
            </a:r>
            <a:r>
              <a:rPr lang="ru-RU" dirty="0" smtClean="0"/>
              <a:t> </a:t>
            </a:r>
            <a:r>
              <a:rPr lang="ru-RU" dirty="0" err="1" smtClean="0"/>
              <a:t>күлімсіреу пайда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 </a:t>
            </a:r>
            <a:r>
              <a:rPr lang="ru-RU" dirty="0" err="1" smtClean="0"/>
              <a:t>және көңіл-күй әлдеқайда жақсы болады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сізді</a:t>
            </a:r>
            <a:r>
              <a:rPr lang="ru-RU" dirty="0" smtClean="0"/>
              <a:t> </a:t>
            </a:r>
            <a:r>
              <a:rPr lang="ru-RU" dirty="0" err="1" smtClean="0"/>
              <a:t>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басып</a:t>
            </a:r>
            <a:r>
              <a:rPr lang="ru-RU" dirty="0" smtClean="0"/>
              <a:t>, </a:t>
            </a:r>
            <a:r>
              <a:rPr lang="ru-RU" dirty="0" err="1" smtClean="0"/>
              <a:t>жаман</a:t>
            </a:r>
            <a:r>
              <a:rPr lang="ru-RU" dirty="0" smtClean="0"/>
              <a:t> </a:t>
            </a:r>
            <a:r>
              <a:rPr lang="ru-RU" dirty="0" err="1" smtClean="0"/>
              <a:t>көңіл-күйдің құрсауында қалсаңыз, мүмкіндігінше кеңірек күліп, сол</a:t>
            </a:r>
            <a:r>
              <a:rPr lang="ru-RU" dirty="0" smtClean="0"/>
              <a:t> </a:t>
            </a:r>
            <a:r>
              <a:rPr lang="ru-RU" dirty="0" err="1" smtClean="0"/>
              <a:t>күлкіңізді біраз</a:t>
            </a:r>
            <a:r>
              <a:rPr lang="ru-RU" dirty="0" smtClean="0"/>
              <a:t> </a:t>
            </a:r>
            <a:r>
              <a:rPr lang="ru-RU" dirty="0" err="1" smtClean="0"/>
              <a:t>уақыт ұстаңыз.</a:t>
            </a:r>
            <a:r>
              <a:rPr lang="ru-RU" dirty="0" smtClean="0"/>
              <a:t>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бірден</a:t>
            </a:r>
            <a:r>
              <a:rPr lang="ru-RU" dirty="0" smtClean="0"/>
              <a:t> </a:t>
            </a:r>
            <a:r>
              <a:rPr lang="ru-RU" dirty="0" err="1" smtClean="0"/>
              <a:t>жағымсыз эмоциялардың шегінетінін</a:t>
            </a:r>
            <a:r>
              <a:rPr lang="ru-RU" dirty="0" smtClean="0"/>
              <a:t> </a:t>
            </a:r>
            <a:r>
              <a:rPr lang="ru-RU" dirty="0" err="1" smtClean="0"/>
              <a:t>сезесіз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күрт күлу </a:t>
            </a:r>
            <a:r>
              <a:rPr lang="ru-RU" dirty="0" smtClean="0"/>
              <a:t>- </a:t>
            </a:r>
            <a:r>
              <a:rPr lang="ru-RU" dirty="0" err="1" smtClean="0"/>
              <a:t>сіздің көңіл-күйіңіз бірден</a:t>
            </a:r>
            <a:r>
              <a:rPr lang="ru-RU" dirty="0" smtClean="0"/>
              <a:t> </a:t>
            </a:r>
            <a:r>
              <a:rPr lang="ru-RU" dirty="0" err="1" smtClean="0"/>
              <a:t>жақсарады;</a:t>
            </a:r>
            <a:endParaRPr lang="ru-RU" dirty="0" smtClean="0"/>
          </a:p>
          <a:p>
            <a:pPr lvl="0"/>
            <a:r>
              <a:rPr lang="ru-RU" dirty="0" err="1" smtClean="0"/>
              <a:t>назарыңызды жағымды сәттерге аудару</a:t>
            </a:r>
            <a:r>
              <a:rPr lang="ru-RU" dirty="0" smtClean="0"/>
              <a:t> </a:t>
            </a:r>
            <a:r>
              <a:rPr lang="ru-RU" dirty="0" err="1" smtClean="0"/>
              <a:t>арқылы жағымсыз ойлардан</a:t>
            </a:r>
            <a:r>
              <a:rPr lang="ru-RU" dirty="0" smtClean="0"/>
              <a:t> </a:t>
            </a:r>
            <a:r>
              <a:rPr lang="ru-RU" dirty="0" err="1" smtClean="0"/>
              <a:t>алшақтатыңыз;</a:t>
            </a:r>
            <a:endParaRPr lang="ru-RU" dirty="0" smtClean="0"/>
          </a:p>
          <a:p>
            <a:pPr lvl="0"/>
            <a:r>
              <a:rPr lang="ru-RU" dirty="0" err="1" smtClean="0"/>
              <a:t>өзіңізбен ақылдасып, сұрақтар қоя отырып</a:t>
            </a:r>
            <a:r>
              <a:rPr lang="ru-RU" dirty="0" smtClean="0"/>
              <a:t>: </a:t>
            </a:r>
            <a:r>
              <a:rPr lang="ru-RU" dirty="0" err="1" smtClean="0"/>
              <a:t>«Бұл </a:t>
            </a:r>
            <a:r>
              <a:rPr lang="ru-RU" dirty="0" smtClean="0"/>
              <a:t>эмоция </a:t>
            </a:r>
            <a:r>
              <a:rPr lang="ru-RU" dirty="0" err="1" smtClean="0"/>
              <a:t>маған </a:t>
            </a:r>
            <a:r>
              <a:rPr lang="ru-RU" dirty="0" smtClean="0"/>
              <a:t>не </a:t>
            </a:r>
            <a:r>
              <a:rPr lang="ru-RU" dirty="0" err="1" smtClean="0"/>
              <a:t>үшін керек</a:t>
            </a:r>
            <a:r>
              <a:rPr lang="ru-RU" dirty="0" smtClean="0"/>
              <a:t>? </a:t>
            </a:r>
            <a:r>
              <a:rPr lang="ru-RU" dirty="0" err="1" smtClean="0"/>
              <a:t>Бұл эмоцияның қандай артықшылықтары </a:t>
            </a:r>
            <a:r>
              <a:rPr lang="ru-RU" dirty="0" smtClean="0"/>
              <a:t>бар? </a:t>
            </a:r>
            <a:r>
              <a:rPr lang="ru-RU" dirty="0" err="1" smtClean="0"/>
              <a:t>Жағдайға басқаша әрекет ету</a:t>
            </a:r>
            <a:r>
              <a:rPr lang="ru-RU" dirty="0" smtClean="0"/>
              <a:t> </a:t>
            </a:r>
            <a:r>
              <a:rPr lang="ru-RU" dirty="0" err="1" smtClean="0"/>
              <a:t>мүмкін бе</a:t>
            </a:r>
            <a:r>
              <a:rPr lang="ru-RU" dirty="0" smtClean="0"/>
              <a:t>? « </a:t>
            </a:r>
            <a:r>
              <a:rPr lang="ru-RU" dirty="0" err="1" smtClean="0"/>
              <a:t>Өзіңізбен диалогта</a:t>
            </a:r>
            <a:r>
              <a:rPr lang="ru-RU" dirty="0" smtClean="0"/>
              <a:t> </a:t>
            </a:r>
            <a:r>
              <a:rPr lang="ru-RU" dirty="0" err="1" smtClean="0"/>
              <a:t>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сізді</a:t>
            </a:r>
            <a:r>
              <a:rPr lang="ru-RU" dirty="0" smtClean="0"/>
              <a:t> </a:t>
            </a:r>
            <a:r>
              <a:rPr lang="ru-RU" dirty="0" err="1" smtClean="0"/>
              <a:t>тастап</a:t>
            </a:r>
            <a:r>
              <a:rPr lang="ru-RU" dirty="0" smtClean="0"/>
              <a:t> </a:t>
            </a:r>
            <a:r>
              <a:rPr lang="ru-RU" dirty="0" err="1" smtClean="0"/>
              <a:t>кетеді</a:t>
            </a:r>
            <a:r>
              <a:rPr lang="ru-RU" dirty="0" smtClean="0"/>
              <a:t>;</a:t>
            </a:r>
          </a:p>
          <a:p>
            <a:pPr lvl="0"/>
            <a:r>
              <a:rPr lang="ru-RU" dirty="0" err="1" smtClean="0"/>
              <a:t>басқа адамдардың эмоцияларымен</a:t>
            </a:r>
            <a:r>
              <a:rPr lang="ru-RU" dirty="0" smtClean="0"/>
              <a:t> </a:t>
            </a:r>
            <a:r>
              <a:rPr lang="ru-RU" dirty="0" err="1" smtClean="0"/>
              <a:t>қуаттаңыз </a:t>
            </a:r>
            <a:r>
              <a:rPr lang="ru-RU" dirty="0" smtClean="0"/>
              <a:t>- </a:t>
            </a:r>
            <a:r>
              <a:rPr lang="ru-RU" dirty="0" err="1" smtClean="0"/>
              <a:t>күлімсіреу күлімсіреуді тудырады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901014" cy="583103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Эмоционалдық денсаулығыңызды қадағалаңыз</a:t>
            </a:r>
            <a:endParaRPr lang="ru-RU" b="1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err="1" smtClean="0"/>
              <a:t>Физикалық денсаулық сияқты эмоционалдық денсаулық </a:t>
            </a:r>
            <a:r>
              <a:rPr lang="ru-RU" dirty="0" smtClean="0"/>
              <a:t>та </a:t>
            </a:r>
            <a:r>
              <a:rPr lang="ru-RU" dirty="0" err="1" smtClean="0"/>
              <a:t>маңызды</a:t>
            </a:r>
            <a:r>
              <a:rPr lang="ru-RU" dirty="0" smtClean="0"/>
              <a:t>. </a:t>
            </a:r>
            <a:r>
              <a:rPr lang="ru-RU" dirty="0" err="1" smtClean="0"/>
              <a:t>Егер</a:t>
            </a:r>
            <a:r>
              <a:rPr lang="ru-RU" dirty="0" smtClean="0"/>
              <a:t> </a:t>
            </a:r>
            <a:r>
              <a:rPr lang="ru-RU" dirty="0" err="1" smtClean="0"/>
              <a:t>жүдеп кетсеңіз, уланған болсаңыз, жағымсыз ортада</a:t>
            </a:r>
            <a:r>
              <a:rPr lang="ru-RU" dirty="0" smtClean="0"/>
              <a:t> </a:t>
            </a:r>
            <a:r>
              <a:rPr lang="ru-RU" dirty="0" err="1" smtClean="0"/>
              <a:t>жүрсеңіз, демек</a:t>
            </a:r>
            <a:r>
              <a:rPr lang="ru-RU" dirty="0" smtClean="0"/>
              <a:t> </a:t>
            </a:r>
            <a:r>
              <a:rPr lang="ru-RU" dirty="0" err="1" smtClean="0"/>
              <a:t>ауырып</a:t>
            </a:r>
            <a:r>
              <a:rPr lang="ru-RU" dirty="0" smtClean="0"/>
              <a:t> </a:t>
            </a:r>
            <a:r>
              <a:rPr lang="ru-RU" dirty="0" err="1" smtClean="0"/>
              <a:t>жүрсіз.</a:t>
            </a:r>
            <a:r>
              <a:rPr lang="ru-RU" dirty="0" smtClean="0"/>
              <a:t> </a:t>
            </a:r>
            <a:r>
              <a:rPr lang="ru-RU" dirty="0" err="1" smtClean="0"/>
              <a:t>Әрдайым жабыңқы көңіл-күйде, өзіңізді бақытсыз сезінсеңіз, зорға жүрсеңіз, 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бөлінетіні сөзсіз.</a:t>
            </a:r>
            <a:r>
              <a:rPr lang="ru-RU" dirty="0" smtClean="0"/>
              <a:t> </a:t>
            </a:r>
            <a:r>
              <a:rPr lang="ru-RU" dirty="0" err="1" smtClean="0"/>
              <a:t>Емделу</a:t>
            </a:r>
            <a:r>
              <a:rPr lang="ru-RU" dirty="0" smtClean="0"/>
              <a:t> </a:t>
            </a:r>
            <a:r>
              <a:rPr lang="ru-RU" dirty="0" err="1" smtClean="0"/>
              <a:t>үшін «психологиялық </a:t>
            </a:r>
            <a:r>
              <a:rPr lang="ru-RU" dirty="0" smtClean="0"/>
              <a:t>гигиена </a:t>
            </a:r>
            <a:r>
              <a:rPr lang="ru-RU" dirty="0" err="1" smtClean="0"/>
              <a:t>ережелерін</a:t>
            </a:r>
            <a:r>
              <a:rPr lang="ru-RU" dirty="0" smtClean="0"/>
              <a:t>» </a:t>
            </a:r>
            <a:r>
              <a:rPr lang="ru-RU" dirty="0" err="1" smtClean="0"/>
              <a:t>ұстану қажет</a:t>
            </a:r>
            <a:r>
              <a:rPr lang="ru-RU" dirty="0" smtClean="0"/>
              <a:t>. </a:t>
            </a:r>
            <a:r>
              <a:rPr lang="ru-RU" dirty="0" err="1" smtClean="0"/>
              <a:t>Жеке</a:t>
            </a:r>
            <a:r>
              <a:rPr lang="ru-RU" dirty="0" smtClean="0"/>
              <a:t> </a:t>
            </a:r>
            <a:r>
              <a:rPr lang="ru-RU" dirty="0" err="1" smtClean="0"/>
              <a:t>шекараңыз белгіленген</a:t>
            </a:r>
            <a:r>
              <a:rPr lang="ru-RU" dirty="0" smtClean="0"/>
              <a:t>, </a:t>
            </a:r>
            <a:r>
              <a:rPr lang="ru-RU" dirty="0" err="1" smtClean="0"/>
              <a:t>өз айналаңызда қауіпсіз </a:t>
            </a:r>
            <a:r>
              <a:rPr lang="ru-RU" dirty="0" smtClean="0"/>
              <a:t>орта </a:t>
            </a:r>
            <a:r>
              <a:rPr lang="ru-RU" dirty="0" err="1" smtClean="0"/>
              <a:t>тудыруға тырысыңыз</a:t>
            </a:r>
            <a:r>
              <a:rPr lang="ru-RU" dirty="0" smtClean="0"/>
              <a:t>: </a:t>
            </a:r>
            <a:r>
              <a:rPr lang="ru-RU" dirty="0" err="1" smtClean="0"/>
              <a:t>біліктілігіңізді көрсете алатын</a:t>
            </a:r>
            <a:r>
              <a:rPr lang="ru-RU" dirty="0" smtClean="0"/>
              <a:t> </a:t>
            </a:r>
            <a:r>
              <a:rPr lang="ru-RU" dirty="0" err="1" smtClean="0"/>
              <a:t>іс</a:t>
            </a:r>
            <a:r>
              <a:rPr lang="ru-RU" dirty="0" smtClean="0"/>
              <a:t>, </a:t>
            </a:r>
            <a:r>
              <a:rPr lang="ru-RU" dirty="0" err="1" smtClean="0"/>
              <a:t>өзіңізге сенімділігіңізді арттыратын</a:t>
            </a:r>
            <a:r>
              <a:rPr lang="ru-RU" dirty="0" smtClean="0"/>
              <a:t> </a:t>
            </a:r>
            <a:r>
              <a:rPr lang="ru-RU" dirty="0" err="1" smtClean="0"/>
              <a:t>жұмыс табыңыз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Өміріңіз өз бақылауыңызда екенін</a:t>
            </a:r>
            <a:r>
              <a:rPr lang="ru-RU" dirty="0" smtClean="0"/>
              <a:t> </a:t>
            </a:r>
            <a:r>
              <a:rPr lang="ru-RU" dirty="0" err="1" smtClean="0"/>
              <a:t>біліңіз және сіз</a:t>
            </a:r>
            <a:r>
              <a:rPr lang="ru-RU" dirty="0" smtClean="0"/>
              <a:t> </a:t>
            </a:r>
            <a:r>
              <a:rPr lang="ru-RU" dirty="0" err="1" smtClean="0"/>
              <a:t>ортақ әлемнің бір</a:t>
            </a:r>
            <a:r>
              <a:rPr lang="ru-RU" dirty="0" smtClean="0"/>
              <a:t> </a:t>
            </a:r>
            <a:r>
              <a:rPr lang="ru-RU" dirty="0" err="1" smtClean="0"/>
              <a:t>бөлшегісіз.</a:t>
            </a:r>
            <a:r>
              <a:rPr lang="ru-RU" dirty="0" smtClean="0"/>
              <a:t> </a:t>
            </a:r>
            <a:r>
              <a:rPr lang="ru-RU" dirty="0" err="1" smtClean="0"/>
              <a:t>Бірақ соған орай</a:t>
            </a:r>
            <a:r>
              <a:rPr lang="ru-RU" dirty="0" smtClean="0"/>
              <a:t>, </a:t>
            </a:r>
            <a:r>
              <a:rPr lang="ru-RU" dirty="0" err="1" smtClean="0"/>
              <a:t>эмоционалды</a:t>
            </a:r>
            <a:r>
              <a:rPr lang="ru-RU" dirty="0" smtClean="0"/>
              <a:t> </a:t>
            </a:r>
            <a:r>
              <a:rPr lang="ru-RU" dirty="0" err="1" smtClean="0"/>
              <a:t>сезімдеріңізді шығара алатын</a:t>
            </a:r>
            <a:r>
              <a:rPr lang="ru-RU" dirty="0" smtClean="0"/>
              <a:t>, </a:t>
            </a:r>
            <a:r>
              <a:rPr lang="ru-RU" dirty="0" err="1" smtClean="0"/>
              <a:t>жаныңызға жақын кішкентай</a:t>
            </a:r>
            <a:r>
              <a:rPr lang="ru-RU" dirty="0" smtClean="0"/>
              <a:t> </a:t>
            </a:r>
            <a:r>
              <a:rPr lang="ru-RU" dirty="0" err="1" smtClean="0"/>
              <a:t>«әлеміңіздің» болғаны дұрыс.</a:t>
            </a:r>
            <a:r>
              <a:rPr lang="ru-RU" dirty="0" smtClean="0"/>
              <a:t> Сонда </a:t>
            </a:r>
            <a:r>
              <a:rPr lang="ru-RU" dirty="0" err="1" smtClean="0"/>
              <a:t>ғана тоқырау </a:t>
            </a:r>
            <a:r>
              <a:rPr lang="ru-RU" dirty="0" smtClean="0"/>
              <a:t>мен </a:t>
            </a:r>
            <a:r>
              <a:rPr lang="ru-RU" dirty="0" err="1" smtClean="0"/>
              <a:t>зерігудің алдын</a:t>
            </a:r>
            <a:r>
              <a:rPr lang="ru-RU" dirty="0" smtClean="0"/>
              <a:t> </a:t>
            </a:r>
            <a:r>
              <a:rPr lang="ru-RU" dirty="0" err="1" smtClean="0"/>
              <a:t>аласыз</a:t>
            </a:r>
            <a:r>
              <a:rPr lang="ru-RU" dirty="0" smtClean="0"/>
              <a:t> </a:t>
            </a:r>
            <a:r>
              <a:rPr lang="ru-RU" dirty="0" err="1" smtClean="0"/>
              <a:t>және бұл сезімдер</a:t>
            </a:r>
            <a:r>
              <a:rPr lang="ru-RU" dirty="0" smtClean="0"/>
              <a:t> де </a:t>
            </a:r>
            <a:r>
              <a:rPr lang="ru-RU" dirty="0" err="1" smtClean="0"/>
              <a:t>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тудыратынын</a:t>
            </a:r>
            <a:r>
              <a:rPr lang="ru-RU" dirty="0" smtClean="0"/>
              <a:t> </a:t>
            </a:r>
            <a:r>
              <a:rPr lang="ru-RU" dirty="0" err="1" smtClean="0"/>
              <a:t>ұмытпаңыз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58138" cy="796908"/>
          </a:xfrm>
        </p:spPr>
        <p:txBody>
          <a:bodyPr/>
          <a:lstStyle/>
          <a:p>
            <a:pPr algn="ctr"/>
            <a:r>
              <a:rPr lang="kk-KZ" sz="3600" b="1" dirty="0" smtClean="0"/>
              <a:t>Эмоцияны басқару жолдары</a:t>
            </a:r>
            <a:r>
              <a:rPr lang="kk-KZ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071546"/>
            <a:ext cx="8115328" cy="5572164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b="1" dirty="0" err="1" smtClean="0"/>
              <a:t>Хромотерапия</a:t>
            </a:r>
            <a:r>
              <a:rPr lang="ru-RU" b="1" dirty="0" smtClean="0"/>
              <a:t> мен </a:t>
            </a:r>
            <a:r>
              <a:rPr lang="ru-RU" b="1" dirty="0" err="1" smtClean="0"/>
              <a:t>ароматерапияны</a:t>
            </a:r>
            <a:r>
              <a:rPr lang="ru-RU" b="1" dirty="0" smtClean="0"/>
              <a:t> </a:t>
            </a:r>
            <a:r>
              <a:rPr lang="ru-RU" b="1" dirty="0" err="1" smtClean="0"/>
              <a:t>қолданыңыз</a:t>
            </a:r>
            <a:r>
              <a:rPr lang="ru-RU" b="1" dirty="0" smtClean="0"/>
              <a:t>. </a:t>
            </a:r>
            <a:r>
              <a:rPr lang="ru-RU" dirty="0" err="1" smtClean="0"/>
              <a:t>Өзіңізді жарқын, көңіл-күйді көтеретін түрлі-түсті суреттермен</a:t>
            </a:r>
            <a:r>
              <a:rPr lang="ru-RU" dirty="0" smtClean="0"/>
              <a:t>, </a:t>
            </a:r>
            <a:r>
              <a:rPr lang="ru-RU" dirty="0" err="1" smtClean="0"/>
              <a:t>сүйікті иістермен</a:t>
            </a:r>
            <a:r>
              <a:rPr lang="ru-RU" dirty="0" smtClean="0"/>
              <a:t> </a:t>
            </a:r>
            <a:r>
              <a:rPr lang="ru-RU" dirty="0" err="1" smtClean="0"/>
              <a:t>қоршаңыз;</a:t>
            </a:r>
            <a:endParaRPr lang="ru-RU" dirty="0" smtClean="0"/>
          </a:p>
          <a:p>
            <a:pPr lvl="0"/>
            <a:r>
              <a:rPr lang="ru-RU" b="1" dirty="0" err="1" smtClean="0"/>
              <a:t>Өзіңді біл</a:t>
            </a:r>
            <a:r>
              <a:rPr lang="ru-RU" b="1" dirty="0" smtClean="0"/>
              <a:t>. </a:t>
            </a:r>
            <a:r>
              <a:rPr lang="ru-RU" dirty="0" err="1" smtClean="0"/>
              <a:t>Өзіңізді қаншалықты көп білсеңіз, соғұрлым эмоциялар</a:t>
            </a:r>
            <a:r>
              <a:rPr lang="ru-RU" dirty="0" smtClean="0"/>
              <a:t> мен </a:t>
            </a:r>
            <a:r>
              <a:rPr lang="ru-RU" dirty="0" err="1" smtClean="0"/>
              <a:t>көңіл-күйді басқаруды үйренесіз</a:t>
            </a:r>
            <a:r>
              <a:rPr lang="ru-RU" dirty="0" smtClean="0"/>
              <a:t>. </a:t>
            </a:r>
            <a:r>
              <a:rPr lang="ru-RU" dirty="0" err="1" smtClean="0"/>
              <a:t>Сіздің сезімдеріңіз туралы</a:t>
            </a:r>
            <a:r>
              <a:rPr lang="ru-RU" dirty="0" smtClean="0"/>
              <a:t> </a:t>
            </a:r>
            <a:r>
              <a:rPr lang="ru-RU" dirty="0" err="1" smtClean="0"/>
              <a:t>достарыңызбен және отбасыңызбен көбірек сөйлесуге тырысыңыз, содан</a:t>
            </a:r>
            <a:r>
              <a:rPr lang="ru-RU" dirty="0" smtClean="0"/>
              <a:t>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уақыт өте келе</a:t>
            </a:r>
            <a:r>
              <a:rPr lang="ru-RU" dirty="0" smtClean="0"/>
              <a:t>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қандай уақытта сізде</a:t>
            </a:r>
            <a:r>
              <a:rPr lang="ru-RU" dirty="0" smtClean="0"/>
              <a:t> </a:t>
            </a:r>
            <a:r>
              <a:rPr lang="ru-RU" dirty="0" err="1" smtClean="0"/>
              <a:t>қандай </a:t>
            </a:r>
            <a:r>
              <a:rPr lang="ru-RU" dirty="0" smtClean="0"/>
              <a:t>эмоция бар </a:t>
            </a:r>
            <a:r>
              <a:rPr lang="ru-RU" dirty="0" err="1" smtClean="0"/>
              <a:t>екенін</a:t>
            </a:r>
            <a:r>
              <a:rPr lang="ru-RU" dirty="0" smtClean="0"/>
              <a:t> </a:t>
            </a:r>
            <a:r>
              <a:rPr lang="ru-RU" dirty="0" err="1" smtClean="0"/>
              <a:t>анықтауға үйренесіз және сіз</a:t>
            </a:r>
            <a:r>
              <a:rPr lang="ru-RU" dirty="0" smtClean="0"/>
              <a:t> оны </a:t>
            </a:r>
            <a:r>
              <a:rPr lang="ru-RU" dirty="0" err="1" smtClean="0"/>
              <a:t>басқарасыз</a:t>
            </a:r>
            <a:r>
              <a:rPr lang="ru-RU" dirty="0" smtClean="0"/>
              <a:t>;</a:t>
            </a:r>
          </a:p>
          <a:p>
            <a:pPr lvl="0"/>
            <a:r>
              <a:rPr lang="ru-RU" b="1" dirty="0" err="1" smtClean="0"/>
              <a:t>Өзіндік мотивацияны</a:t>
            </a:r>
            <a:r>
              <a:rPr lang="ru-RU" b="1" dirty="0" smtClean="0"/>
              <a:t> </a:t>
            </a:r>
            <a:r>
              <a:rPr lang="ru-RU" b="1" dirty="0" err="1" smtClean="0"/>
              <a:t>қолдану</a:t>
            </a:r>
            <a:r>
              <a:rPr lang="ru-RU" dirty="0" err="1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Сізді</a:t>
            </a:r>
            <a:r>
              <a:rPr lang="ru-RU" dirty="0" smtClean="0"/>
              <a:t> </a:t>
            </a:r>
            <a:r>
              <a:rPr lang="ru-RU" dirty="0" err="1" smtClean="0"/>
              <a:t>алға жетелейтін</a:t>
            </a:r>
            <a:r>
              <a:rPr lang="ru-RU" dirty="0" smtClean="0"/>
              <a:t>, </a:t>
            </a:r>
            <a:r>
              <a:rPr lang="ru-RU" dirty="0" err="1" smtClean="0"/>
              <a:t>жағымсыз эмоцияларды</a:t>
            </a:r>
            <a:r>
              <a:rPr lang="ru-RU" dirty="0" smtClean="0"/>
              <a:t> </a:t>
            </a:r>
            <a:r>
              <a:rPr lang="ru-RU" dirty="0" err="1" smtClean="0"/>
              <a:t>жеңуге, эмоцияларыңызды басқаруға күш беретін</a:t>
            </a:r>
            <a:r>
              <a:rPr lang="ru-RU" dirty="0" smtClean="0"/>
              <a:t> </a:t>
            </a:r>
            <a:r>
              <a:rPr lang="ru-RU" dirty="0" err="1" smtClean="0"/>
              <a:t>мақсаттарды анықтаңыз;</a:t>
            </a:r>
            <a:endParaRPr lang="ru-RU" dirty="0" smtClean="0"/>
          </a:p>
          <a:p>
            <a:pPr lvl="0"/>
            <a:r>
              <a:rPr lang="ru-RU" b="1" dirty="0" err="1" smtClean="0"/>
              <a:t>Позитивті</a:t>
            </a:r>
            <a:r>
              <a:rPr lang="ru-RU" b="1" dirty="0" smtClean="0"/>
              <a:t> </a:t>
            </a:r>
            <a:r>
              <a:rPr lang="ru-RU" b="1" dirty="0" err="1" smtClean="0"/>
              <a:t>күйге келтіру</a:t>
            </a:r>
            <a:r>
              <a:rPr lang="ru-RU" dirty="0" smtClean="0"/>
              <a:t>. </a:t>
            </a:r>
            <a:r>
              <a:rPr lang="ru-RU" dirty="0" err="1" smtClean="0"/>
              <a:t>Кез-келген</a:t>
            </a:r>
            <a:r>
              <a:rPr lang="ru-RU" dirty="0" smtClean="0"/>
              <a:t> </a:t>
            </a:r>
            <a:r>
              <a:rPr lang="ru-RU" dirty="0" err="1" smtClean="0"/>
              <a:t>өмірлік жағдайға қарапайым көзқараспен қарап, әрқайсысында жақсы, тіпті</a:t>
            </a:r>
            <a:r>
              <a:rPr lang="ru-RU" dirty="0" smtClean="0"/>
              <a:t> </a:t>
            </a:r>
            <a:r>
              <a:rPr lang="ru-RU" dirty="0" err="1" smtClean="0"/>
              <a:t>ең қиын нәрсені көруге тырысыңыз;</a:t>
            </a:r>
            <a:endParaRPr lang="ru-RU" dirty="0" smtClean="0"/>
          </a:p>
          <a:p>
            <a:pPr lvl="0"/>
            <a:r>
              <a:rPr lang="ru-RU" b="1" dirty="0" err="1" smtClean="0"/>
              <a:t>Негативтен</a:t>
            </a:r>
            <a:r>
              <a:rPr lang="ru-RU" b="1" dirty="0" smtClean="0"/>
              <a:t> </a:t>
            </a:r>
            <a:r>
              <a:rPr lang="ru-RU" b="1" dirty="0" err="1" smtClean="0"/>
              <a:t>аулақ болыңыз.</a:t>
            </a:r>
            <a:r>
              <a:rPr lang="ru-RU" b="1" dirty="0" smtClean="0"/>
              <a:t> </a:t>
            </a:r>
            <a:r>
              <a:rPr lang="ru-RU" dirty="0" err="1" smtClean="0"/>
              <a:t>Өзіңіздің эмоцияларыңызды өзіңіз таңдап, ешкімнің оларға әсер етуіне</a:t>
            </a:r>
            <a:r>
              <a:rPr lang="ru-RU" dirty="0" smtClean="0"/>
              <a:t> </a:t>
            </a:r>
            <a:r>
              <a:rPr lang="ru-RU" dirty="0" err="1" smtClean="0"/>
              <a:t>жол</a:t>
            </a:r>
            <a:r>
              <a:rPr lang="ru-RU" dirty="0" smtClean="0"/>
              <a:t> </a:t>
            </a:r>
            <a:r>
              <a:rPr lang="ru-RU" dirty="0" err="1" smtClean="0"/>
              <a:t>бермеңіз;</a:t>
            </a:r>
            <a:endParaRPr lang="ru-RU" dirty="0" smtClean="0"/>
          </a:p>
          <a:p>
            <a:pPr lvl="0"/>
            <a:r>
              <a:rPr lang="ru-RU" b="1" dirty="0" err="1" smtClean="0"/>
              <a:t>Жағдайды жіберуді</a:t>
            </a:r>
            <a:r>
              <a:rPr lang="ru-RU" b="1" dirty="0" smtClean="0"/>
              <a:t> </a:t>
            </a:r>
            <a:r>
              <a:rPr lang="ru-RU" b="1" dirty="0" err="1" smtClean="0"/>
              <a:t>үйреніңіз.</a:t>
            </a:r>
            <a:r>
              <a:rPr lang="ru-RU" b="1" dirty="0" smtClean="0"/>
              <a:t> </a:t>
            </a:r>
            <a:r>
              <a:rPr lang="ru-RU" dirty="0" err="1" smtClean="0"/>
              <a:t>Әр адамның өмірінде жеткілікті</a:t>
            </a:r>
            <a:r>
              <a:rPr lang="ru-RU" dirty="0" smtClean="0"/>
              <a:t> </a:t>
            </a:r>
            <a:r>
              <a:rPr lang="ru-RU" dirty="0" err="1" smtClean="0"/>
              <a:t>мөлшерде оқиғалар орын</a:t>
            </a:r>
            <a:r>
              <a:rPr lang="ru-RU" dirty="0" smtClean="0"/>
              <a:t> </a:t>
            </a:r>
            <a:r>
              <a:rPr lang="ru-RU" dirty="0" err="1" smtClean="0"/>
              <a:t>алып</a:t>
            </a:r>
            <a:r>
              <a:rPr lang="ru-RU" dirty="0" smtClean="0"/>
              <a:t>, </a:t>
            </a:r>
            <a:r>
              <a:rPr lang="ru-RU" dirty="0" err="1" smtClean="0"/>
              <a:t>жағымсыз дәм қалдырады.</a:t>
            </a:r>
            <a:r>
              <a:rPr lang="ru-RU" dirty="0" smtClean="0"/>
              <a:t> Осы </a:t>
            </a:r>
            <a:r>
              <a:rPr lang="ru-RU" dirty="0" err="1" smtClean="0"/>
              <a:t>жағдайларды босатыңыз</a:t>
            </a:r>
            <a:r>
              <a:rPr lang="ru-RU" dirty="0" smtClean="0"/>
              <a:t>, </a:t>
            </a:r>
            <a:r>
              <a:rPr lang="ru-RU" dirty="0" err="1" smtClean="0"/>
              <a:t>алға жылжуға кедергі</a:t>
            </a:r>
            <a:r>
              <a:rPr lang="ru-RU" dirty="0" smtClean="0"/>
              <a:t> </a:t>
            </a:r>
            <a:r>
              <a:rPr lang="ru-RU" dirty="0" err="1" smtClean="0"/>
              <a:t>болатын</a:t>
            </a:r>
            <a:r>
              <a:rPr lang="ru-RU" dirty="0" smtClean="0"/>
              <a:t> </a:t>
            </a:r>
            <a:r>
              <a:rPr lang="ru-RU" dirty="0" err="1" smtClean="0"/>
              <a:t>ауыртпалықтан құтылыңыз</a:t>
            </a:r>
            <a:r>
              <a:rPr lang="ru-RU" dirty="0" smtClean="0"/>
              <a:t>;</a:t>
            </a:r>
          </a:p>
          <a:p>
            <a:pPr lvl="0"/>
            <a:r>
              <a:rPr lang="ru-RU" b="1" dirty="0" err="1" smtClean="0"/>
              <a:t>Кітап</a:t>
            </a:r>
            <a:r>
              <a:rPr lang="ru-RU" b="1" dirty="0" smtClean="0"/>
              <a:t> </a:t>
            </a:r>
            <a:r>
              <a:rPr lang="ru-RU" b="1" dirty="0" err="1" smtClean="0"/>
              <a:t>оқу.</a:t>
            </a:r>
            <a:r>
              <a:rPr lang="ru-RU" b="1" dirty="0" smtClean="0"/>
              <a:t> </a:t>
            </a:r>
            <a:r>
              <a:rPr lang="ru-RU" dirty="0" err="1" smtClean="0"/>
              <a:t>Кітаптарды</a:t>
            </a:r>
            <a:r>
              <a:rPr lang="ru-RU" dirty="0" smtClean="0"/>
              <a:t> </a:t>
            </a:r>
            <a:r>
              <a:rPr lang="ru-RU" dirty="0" err="1" smtClean="0"/>
              <a:t>оқи отырып</a:t>
            </a:r>
            <a:r>
              <a:rPr lang="ru-RU" dirty="0" smtClean="0"/>
              <a:t>,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көптеген әсерлер </a:t>
            </a:r>
            <a:r>
              <a:rPr lang="ru-RU" dirty="0" smtClean="0"/>
              <a:t>мен </a:t>
            </a:r>
            <a:r>
              <a:rPr lang="ru-RU" dirty="0" err="1" smtClean="0"/>
              <a:t>жағымды эмоциялар</a:t>
            </a:r>
            <a:r>
              <a:rPr lang="ru-RU" dirty="0" smtClean="0"/>
              <a:t> </a:t>
            </a:r>
            <a:r>
              <a:rPr lang="ru-RU" dirty="0" err="1" smtClean="0"/>
              <a:t>аласыз</a:t>
            </a:r>
            <a:r>
              <a:rPr lang="ru-RU" dirty="0" smtClean="0"/>
              <a:t>. </a:t>
            </a:r>
            <a:r>
              <a:rPr lang="ru-RU" dirty="0" err="1" smtClean="0"/>
              <a:t>Кітап</a:t>
            </a:r>
            <a:r>
              <a:rPr lang="ru-RU" dirty="0" smtClean="0"/>
              <a:t> </a:t>
            </a:r>
            <a:r>
              <a:rPr lang="ru-RU" dirty="0" err="1" smtClean="0"/>
              <a:t>жаман</a:t>
            </a:r>
            <a:r>
              <a:rPr lang="ru-RU" dirty="0" smtClean="0"/>
              <a:t> </a:t>
            </a:r>
            <a:r>
              <a:rPr lang="ru-RU" dirty="0" err="1" smtClean="0"/>
              <a:t>көңіл-күй </a:t>
            </a:r>
            <a:r>
              <a:rPr lang="ru-RU" dirty="0" smtClean="0"/>
              <a:t>мен </a:t>
            </a:r>
            <a:r>
              <a:rPr lang="ru-RU" dirty="0" err="1" smtClean="0"/>
              <a:t>депрессиямен</a:t>
            </a:r>
            <a:r>
              <a:rPr lang="ru-RU" dirty="0" smtClean="0"/>
              <a:t> </a:t>
            </a:r>
            <a:r>
              <a:rPr lang="ru-RU" dirty="0" err="1" smtClean="0"/>
              <a:t>күресуге көмектеседі</a:t>
            </a:r>
            <a:r>
              <a:rPr lang="ru-RU" dirty="0" smtClean="0"/>
              <a:t>, </a:t>
            </a:r>
            <a:r>
              <a:rPr lang="ru-RU" dirty="0" err="1" smtClean="0"/>
              <a:t>ішкі</a:t>
            </a:r>
            <a:r>
              <a:rPr lang="ru-RU" dirty="0" smtClean="0"/>
              <a:t> </a:t>
            </a:r>
            <a:r>
              <a:rPr lang="ru-RU" dirty="0" err="1" smtClean="0"/>
              <a:t>үйлесімділікке қол жеткізуге</a:t>
            </a:r>
            <a:r>
              <a:rPr lang="ru-RU" dirty="0" smtClean="0"/>
              <a:t> </a:t>
            </a:r>
            <a:r>
              <a:rPr lang="ru-RU" dirty="0" err="1" smtClean="0"/>
              <a:t>көмектеседі</a:t>
            </a:r>
            <a:r>
              <a:rPr lang="ru-RU" dirty="0" smtClean="0"/>
              <a:t>;</a:t>
            </a:r>
          </a:p>
          <a:p>
            <a:pPr lvl="0"/>
            <a:r>
              <a:rPr lang="ru-RU" b="1" dirty="0" err="1" smtClean="0"/>
              <a:t>Өзіңізге ұнайтын хоббиді</a:t>
            </a:r>
            <a:r>
              <a:rPr lang="ru-RU" b="1" dirty="0" smtClean="0"/>
              <a:t> </a:t>
            </a:r>
            <a:r>
              <a:rPr lang="ru-RU" b="1" dirty="0" err="1" smtClean="0"/>
              <a:t>немесе</a:t>
            </a:r>
            <a:r>
              <a:rPr lang="ru-RU" b="1" dirty="0" smtClean="0"/>
              <a:t> </a:t>
            </a:r>
            <a:r>
              <a:rPr lang="ru-RU" b="1" dirty="0" err="1" smtClean="0"/>
              <a:t>хоббиді</a:t>
            </a:r>
            <a:r>
              <a:rPr lang="ru-RU" b="1" dirty="0" smtClean="0"/>
              <a:t> </a:t>
            </a:r>
            <a:r>
              <a:rPr lang="ru-RU" b="1" dirty="0" err="1" smtClean="0"/>
              <a:t>таңдаңыз.</a:t>
            </a:r>
            <a:r>
              <a:rPr lang="ru-RU" b="1" dirty="0" smtClean="0"/>
              <a:t> </a:t>
            </a:r>
            <a:r>
              <a:rPr lang="ru-RU" dirty="0" smtClean="0"/>
              <a:t>Сонда </a:t>
            </a:r>
            <a:r>
              <a:rPr lang="ru-RU" dirty="0" err="1" smtClean="0"/>
              <a:t>сіз</a:t>
            </a:r>
            <a:r>
              <a:rPr lang="ru-RU" dirty="0" smtClean="0"/>
              <a:t> </a:t>
            </a:r>
            <a:r>
              <a:rPr lang="ru-RU" dirty="0" err="1" smtClean="0"/>
              <a:t>негативке</a:t>
            </a:r>
            <a:r>
              <a:rPr lang="ru-RU" dirty="0" smtClean="0"/>
              <a:t> </a:t>
            </a:r>
            <a:r>
              <a:rPr lang="ru-RU" dirty="0" err="1" smtClean="0"/>
              <a:t>уақыт таба</a:t>
            </a:r>
            <a:r>
              <a:rPr lang="ru-RU" dirty="0" smtClean="0"/>
              <a:t> </a:t>
            </a:r>
            <a:r>
              <a:rPr lang="ru-RU" dirty="0" err="1" smtClean="0"/>
              <a:t>алмайсыз</a:t>
            </a:r>
            <a:r>
              <a:rPr lang="ru-RU" dirty="0" smtClean="0"/>
              <a:t>, </a:t>
            </a:r>
            <a:r>
              <a:rPr lang="ru-RU" dirty="0" err="1" smtClean="0"/>
              <a:t>барлық </a:t>
            </a:r>
            <a:r>
              <a:rPr lang="ru-RU" dirty="0" smtClean="0"/>
              <a:t>бос </a:t>
            </a:r>
            <a:r>
              <a:rPr lang="ru-RU" dirty="0" err="1" smtClean="0"/>
              <a:t>уақытыңыз сүйікті ісіңізге арналады</a:t>
            </a:r>
            <a:r>
              <a:rPr lang="ru-RU" dirty="0" smtClean="0"/>
              <a:t>;</a:t>
            </a:r>
          </a:p>
          <a:p>
            <a:pPr lvl="0"/>
            <a:r>
              <a:rPr lang="ru-RU" b="1" dirty="0" err="1" smtClean="0"/>
              <a:t>Қоршаған ортаны</a:t>
            </a:r>
            <a:r>
              <a:rPr lang="ru-RU" b="1" dirty="0" smtClean="0"/>
              <a:t> </a:t>
            </a:r>
            <a:r>
              <a:rPr lang="ru-RU" b="1" dirty="0" err="1" smtClean="0"/>
              <a:t>өзгерту.</a:t>
            </a:r>
            <a:r>
              <a:rPr lang="ru-RU" b="1" dirty="0" smtClean="0"/>
              <a:t> </a:t>
            </a:r>
            <a:r>
              <a:rPr lang="ru-RU" dirty="0" err="1" smtClean="0"/>
              <a:t>Сізге</a:t>
            </a:r>
            <a:r>
              <a:rPr lang="ru-RU" dirty="0" smtClean="0"/>
              <a:t> </a:t>
            </a:r>
            <a:r>
              <a:rPr lang="ru-RU" dirty="0" err="1" smtClean="0"/>
              <a:t>жағымсыз эмоциялар</a:t>
            </a:r>
            <a:r>
              <a:rPr lang="ru-RU" dirty="0" smtClean="0"/>
              <a:t> </a:t>
            </a:r>
            <a:r>
              <a:rPr lang="ru-RU" dirty="0" err="1" smtClean="0"/>
              <a:t>тудыратын</a:t>
            </a:r>
            <a:r>
              <a:rPr lang="ru-RU" dirty="0" smtClean="0"/>
              <a:t> </a:t>
            </a:r>
            <a:r>
              <a:rPr lang="ru-RU" dirty="0" err="1" smtClean="0"/>
              <a:t>оқиғалар </a:t>
            </a:r>
            <a:r>
              <a:rPr lang="ru-RU" dirty="0" smtClean="0"/>
              <a:t>мен </a:t>
            </a:r>
            <a:r>
              <a:rPr lang="ru-RU" dirty="0" err="1" smtClean="0"/>
              <a:t>адамдардан</a:t>
            </a:r>
            <a:r>
              <a:rPr lang="ru-RU" dirty="0" smtClean="0"/>
              <a:t> </a:t>
            </a:r>
            <a:r>
              <a:rPr lang="ru-RU" dirty="0" err="1" smtClean="0"/>
              <a:t>үзіліс жасаңыз және жағымды әсермен қуаттаңыз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/>
              <a:t>Дабыстық жаттығулар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2844" y="1600200"/>
            <a:ext cx="8715436" cy="4873752"/>
          </a:xfrm>
        </p:spPr>
        <p:txBody>
          <a:bodyPr>
            <a:normAutofit fontScale="77500" lnSpcReduction="20000"/>
          </a:bodyPr>
          <a:lstStyle/>
          <a:p>
            <a:r>
              <a:rPr lang="ru-RU" sz="3900" b="1" dirty="0" smtClean="0">
                <a:solidFill>
                  <a:srgbClr val="FF0000"/>
                </a:solidFill>
              </a:rPr>
              <a:t>А</a:t>
            </a:r>
            <a:r>
              <a:rPr lang="ru-RU" sz="3900" dirty="0" smtClean="0"/>
              <a:t>- </a:t>
            </a:r>
            <a:r>
              <a:rPr lang="ru-RU" sz="3900" dirty="0" err="1" smtClean="0"/>
              <a:t>барлық ағзаға жайлы</a:t>
            </a:r>
            <a:r>
              <a:rPr lang="ru-RU" sz="3900" dirty="0" smtClean="0"/>
              <a:t> </a:t>
            </a:r>
            <a:r>
              <a:rPr lang="ru-RU" sz="3900" dirty="0" err="1" smtClean="0"/>
              <a:t>әсер етеді</a:t>
            </a:r>
            <a:r>
              <a:rPr lang="ru-RU" sz="3900" dirty="0" smtClean="0"/>
              <a:t>;</a:t>
            </a:r>
          </a:p>
          <a:p>
            <a:r>
              <a:rPr lang="ru-RU" sz="3900" b="1" dirty="0" smtClean="0">
                <a:solidFill>
                  <a:srgbClr val="FF0000"/>
                </a:solidFill>
              </a:rPr>
              <a:t>Е</a:t>
            </a:r>
            <a:r>
              <a:rPr lang="ru-RU" sz="3900" dirty="0" smtClean="0"/>
              <a:t>- </a:t>
            </a:r>
            <a:r>
              <a:rPr lang="ru-RU" sz="3900" dirty="0" err="1" smtClean="0"/>
              <a:t>қалқанша безге</a:t>
            </a:r>
            <a:r>
              <a:rPr lang="ru-RU" sz="3900" dirty="0" smtClean="0"/>
              <a:t> </a:t>
            </a:r>
            <a:r>
              <a:rPr lang="ru-RU" sz="3900" dirty="0" err="1" smtClean="0"/>
              <a:t>әсер етеді</a:t>
            </a:r>
            <a:r>
              <a:rPr lang="ru-RU" sz="3900" dirty="0" smtClean="0"/>
              <a:t>;</a:t>
            </a:r>
          </a:p>
          <a:p>
            <a:r>
              <a:rPr lang="ru-RU" sz="3900" b="1" dirty="0" smtClean="0">
                <a:solidFill>
                  <a:srgbClr val="FF0000"/>
                </a:solidFill>
              </a:rPr>
              <a:t>И</a:t>
            </a:r>
            <a:r>
              <a:rPr lang="ru-RU" sz="3900" dirty="0" smtClean="0"/>
              <a:t>- </a:t>
            </a:r>
            <a:r>
              <a:rPr lang="ru-RU" sz="3900" dirty="0" err="1" smtClean="0"/>
              <a:t>миға, көзге, мұрынға, құлаққа әсер етеді</a:t>
            </a:r>
            <a:r>
              <a:rPr lang="ru-RU" sz="3900" dirty="0" smtClean="0"/>
              <a:t>;</a:t>
            </a:r>
          </a:p>
          <a:p>
            <a:r>
              <a:rPr lang="ru-RU" sz="3900" b="1" dirty="0" smtClean="0">
                <a:solidFill>
                  <a:srgbClr val="FF0000"/>
                </a:solidFill>
              </a:rPr>
              <a:t>О</a:t>
            </a:r>
            <a:r>
              <a:rPr lang="ru-RU" sz="3900" dirty="0" smtClean="0"/>
              <a:t>- </a:t>
            </a:r>
            <a:r>
              <a:rPr lang="ru-RU" sz="3900" dirty="0" err="1" smtClean="0"/>
              <a:t>жүрекке, өкпеге әсер етеді</a:t>
            </a:r>
            <a:r>
              <a:rPr lang="ru-RU" sz="3900" dirty="0" smtClean="0"/>
              <a:t>;</a:t>
            </a:r>
          </a:p>
          <a:p>
            <a:r>
              <a:rPr lang="ru-RU" sz="3900" b="1" dirty="0" smtClean="0">
                <a:solidFill>
                  <a:srgbClr val="FF0000"/>
                </a:solidFill>
              </a:rPr>
              <a:t>У</a:t>
            </a:r>
            <a:r>
              <a:rPr lang="ru-RU" sz="3900" dirty="0" smtClean="0"/>
              <a:t>- </a:t>
            </a:r>
            <a:r>
              <a:rPr lang="ru-RU" sz="3900" dirty="0" err="1" smtClean="0"/>
              <a:t>асқазан маңындағы ағзаларға әсер етеді</a:t>
            </a:r>
            <a:r>
              <a:rPr lang="ru-RU" sz="3900" dirty="0" smtClean="0"/>
              <a:t>;</a:t>
            </a:r>
          </a:p>
          <a:p>
            <a:r>
              <a:rPr lang="ru-RU" sz="3900" b="1" dirty="0" smtClean="0">
                <a:solidFill>
                  <a:srgbClr val="FF0000"/>
                </a:solidFill>
              </a:rPr>
              <a:t>Я</a:t>
            </a:r>
            <a:r>
              <a:rPr lang="ru-RU" sz="3900" dirty="0" smtClean="0"/>
              <a:t>- </a:t>
            </a:r>
            <a:r>
              <a:rPr lang="ru-RU" sz="3900" dirty="0" err="1" smtClean="0"/>
              <a:t>барлық ағзаның жұмыс істеуіне</a:t>
            </a:r>
            <a:r>
              <a:rPr lang="ru-RU" sz="3900" dirty="0" smtClean="0"/>
              <a:t> </a:t>
            </a:r>
            <a:r>
              <a:rPr lang="ru-RU" sz="3900" dirty="0" err="1" smtClean="0"/>
              <a:t>әсер етеді</a:t>
            </a:r>
            <a:r>
              <a:rPr lang="ru-RU" sz="3900" dirty="0" smtClean="0"/>
              <a:t>;</a:t>
            </a:r>
          </a:p>
          <a:p>
            <a:r>
              <a:rPr lang="ru-RU" sz="3900" b="1" dirty="0" smtClean="0">
                <a:solidFill>
                  <a:srgbClr val="FF0000"/>
                </a:solidFill>
              </a:rPr>
              <a:t>Х</a:t>
            </a:r>
            <a:r>
              <a:rPr lang="ru-RU" sz="3900" dirty="0" smtClean="0"/>
              <a:t>- </a:t>
            </a:r>
            <a:r>
              <a:rPr lang="ru-RU" sz="3900" dirty="0" err="1" smtClean="0"/>
              <a:t>ағзаның тазаруына</a:t>
            </a:r>
            <a:r>
              <a:rPr lang="ru-RU" sz="3900" dirty="0" smtClean="0"/>
              <a:t> </a:t>
            </a:r>
            <a:r>
              <a:rPr lang="ru-RU" sz="3900" dirty="0" err="1" smtClean="0"/>
              <a:t>көмектеседі;</a:t>
            </a:r>
            <a:endParaRPr lang="ru-RU" sz="3900" dirty="0" smtClean="0"/>
          </a:p>
          <a:p>
            <a:r>
              <a:rPr lang="ru-RU" sz="3900" b="1" dirty="0" err="1" smtClean="0">
                <a:solidFill>
                  <a:srgbClr val="FF0000"/>
                </a:solidFill>
              </a:rPr>
              <a:t>ХА</a:t>
            </a:r>
            <a:r>
              <a:rPr lang="ru-RU" sz="3900" dirty="0" err="1" smtClean="0"/>
              <a:t>-көңіл-күйді көтеруге көмектеседі.</a:t>
            </a:r>
            <a:endParaRPr lang="ru-RU" sz="39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7467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 smtClean="0"/>
              <a:t>«Бірақ» жаттығуы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8401080" cy="5688158"/>
          </a:xfrm>
        </p:spPr>
        <p:txBody>
          <a:bodyPr>
            <a:normAutofit fontScale="25000" lnSpcReduction="20000"/>
          </a:bodyPr>
          <a:lstStyle/>
          <a:p>
            <a:pPr fontAlgn="base">
              <a:buNone/>
            </a:pPr>
            <a:r>
              <a:rPr lang="ru-RU" sz="8000" b="1" i="1" dirty="0" err="1" smtClean="0"/>
              <a:t>Мақсаты:</a:t>
            </a:r>
            <a:r>
              <a:rPr lang="ru-RU" sz="8000" dirty="0" err="1" smtClean="0"/>
              <a:t> тренингке</a:t>
            </a:r>
            <a:r>
              <a:rPr lang="ru-RU" sz="8000" dirty="0" smtClean="0"/>
              <a:t> </a:t>
            </a:r>
            <a:r>
              <a:rPr lang="ru-RU" sz="8000" dirty="0" err="1" smtClean="0"/>
              <a:t>бір</a:t>
            </a:r>
            <a:r>
              <a:rPr lang="ru-RU" sz="8000" dirty="0" smtClean="0"/>
              <a:t> </a:t>
            </a:r>
            <a:r>
              <a:rPr lang="ru-RU" sz="8000" dirty="0" err="1" smtClean="0"/>
              <a:t>қалыпты қарқын енгізу</a:t>
            </a:r>
            <a:r>
              <a:rPr lang="ru-RU" sz="8000" dirty="0" smtClean="0"/>
              <a:t>, </a:t>
            </a:r>
            <a:r>
              <a:rPr lang="ru-RU" sz="8000" dirty="0" err="1" smtClean="0"/>
              <a:t>өз ойыңды аяқ астынан</a:t>
            </a:r>
            <a:r>
              <a:rPr lang="ru-RU" sz="8000" dirty="0" smtClean="0"/>
              <a:t> </a:t>
            </a:r>
            <a:r>
              <a:rPr lang="ru-RU" sz="8000" dirty="0" err="1" smtClean="0"/>
              <a:t>айтып</a:t>
            </a:r>
            <a:r>
              <a:rPr lang="ru-RU" sz="8000" dirty="0" smtClean="0"/>
              <a:t> салу.</a:t>
            </a:r>
          </a:p>
          <a:p>
            <a:pPr fontAlgn="base"/>
            <a:r>
              <a:rPr lang="ru-RU" sz="8000" dirty="0" err="1" smtClean="0"/>
              <a:t>Шеңбер бойымен</a:t>
            </a:r>
            <a:r>
              <a:rPr lang="ru-RU" sz="8000" dirty="0" smtClean="0"/>
              <a:t> </a:t>
            </a:r>
            <a:r>
              <a:rPr lang="ru-RU" sz="8000" dirty="0" err="1" smtClean="0"/>
              <a:t>сөйлемдерді жалғастыру:</a:t>
            </a:r>
            <a:endParaRPr lang="ru-RU" sz="8000" dirty="0" smtClean="0"/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шаршадым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кішкентай</a:t>
            </a:r>
            <a:r>
              <a:rPr lang="ru-RU" sz="8000" dirty="0" smtClean="0"/>
              <a:t> </a:t>
            </a:r>
            <a:r>
              <a:rPr lang="ru-RU" sz="8000" dirty="0" err="1" smtClean="0"/>
              <a:t>бойлымын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кейде</a:t>
            </a:r>
            <a:r>
              <a:rPr lang="ru-RU" sz="8000" dirty="0" smtClean="0"/>
              <a:t> </a:t>
            </a:r>
            <a:r>
              <a:rPr lang="ru-RU" sz="8000" dirty="0" err="1" smtClean="0"/>
              <a:t>ұстамсызбын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ұялшақпын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жалқаумын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сөзге жоқпын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тым</a:t>
            </a:r>
            <a:r>
              <a:rPr lang="ru-RU" sz="8000" dirty="0" smtClean="0"/>
              <a:t> </a:t>
            </a:r>
            <a:r>
              <a:rPr lang="ru-RU" sz="8000" dirty="0" err="1" smtClean="0"/>
              <a:t>көнгішпін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оқушымын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бақылау жұмысын екіге</a:t>
            </a:r>
            <a:r>
              <a:rPr lang="ru-RU" sz="8000" dirty="0" smtClean="0"/>
              <a:t> </a:t>
            </a:r>
            <a:r>
              <a:rPr lang="ru-RU" sz="8000" dirty="0" err="1" smtClean="0"/>
              <a:t>жаздым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err="1" smtClean="0"/>
              <a:t>Менің математикадан</a:t>
            </a:r>
            <a:r>
              <a:rPr lang="ru-RU" sz="8000" dirty="0" smtClean="0"/>
              <a:t> </a:t>
            </a:r>
            <a:r>
              <a:rPr lang="ru-RU" sz="8000" dirty="0" err="1" smtClean="0"/>
              <a:t>үлгерімім жақсы, 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үнемі тым</a:t>
            </a:r>
            <a:r>
              <a:rPr lang="ru-RU" sz="8000" dirty="0" smtClean="0"/>
              <a:t> </a:t>
            </a:r>
            <a:r>
              <a:rPr lang="ru-RU" sz="8000" dirty="0" err="1" smtClean="0"/>
              <a:t>қиялдап кетемін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әнді жақсы айта</a:t>
            </a:r>
            <a:r>
              <a:rPr lang="ru-RU" sz="8000" dirty="0" smtClean="0"/>
              <a:t> </a:t>
            </a:r>
            <a:r>
              <a:rPr lang="ru-RU" sz="8000" dirty="0" err="1" smtClean="0"/>
              <a:t>аламын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err="1" smtClean="0"/>
              <a:t>Мені</a:t>
            </a:r>
            <a:r>
              <a:rPr lang="ru-RU" sz="8000" dirty="0" smtClean="0"/>
              <a:t> тез </a:t>
            </a:r>
            <a:r>
              <a:rPr lang="ru-RU" sz="8000" dirty="0" err="1" smtClean="0"/>
              <a:t>күлдіруге болады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ru-RU" sz="8000" dirty="0" smtClean="0"/>
              <a:t>Мен </a:t>
            </a:r>
            <a:r>
              <a:rPr lang="ru-RU" sz="8000" dirty="0" err="1" smtClean="0"/>
              <a:t>қырсығып қаламын</a:t>
            </a:r>
            <a:r>
              <a:rPr lang="ru-RU" sz="8000" dirty="0" smtClean="0"/>
              <a:t>, </a:t>
            </a:r>
            <a:r>
              <a:rPr lang="ru-RU" sz="8000" dirty="0" err="1" smtClean="0"/>
              <a:t>бірақ </a:t>
            </a:r>
            <a:r>
              <a:rPr lang="ru-RU" sz="8000" dirty="0" smtClean="0"/>
              <a:t>…</a:t>
            </a:r>
          </a:p>
          <a:p>
            <a:pPr fontAlgn="base"/>
            <a:r>
              <a:rPr lang="kk-KZ" sz="8000" dirty="0" smtClean="0"/>
              <a:t>Мен кейде, тым көп ұрсамын, бірақ ...</a:t>
            </a:r>
          </a:p>
          <a:p>
            <a:pPr fontAlgn="base"/>
            <a:r>
              <a:rPr lang="kk-KZ" sz="8000" dirty="0" smtClean="0"/>
              <a:t>Мен қырсығып қаламын, бірақ ...</a:t>
            </a:r>
            <a:endParaRPr lang="ru-RU" sz="8000" dirty="0" smtClean="0"/>
          </a:p>
          <a:p>
            <a:pPr fontAlgn="base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7467600" cy="928694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/>
              <a:t>Кері байланыс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8115328" cy="5330968"/>
          </a:xfrm>
        </p:spPr>
        <p:txBody>
          <a:bodyPr>
            <a:normAutofit lnSpcReduction="10000"/>
          </a:bodyPr>
          <a:lstStyle/>
          <a:p>
            <a:r>
              <a:rPr lang="kk-KZ" b="1" dirty="0" smtClean="0"/>
              <a:t>1. Эмоцияны сақтау сіз үшін қиын ба?</a:t>
            </a:r>
          </a:p>
          <a:p>
            <a:pPr>
              <a:buNone/>
            </a:pPr>
            <a:endParaRPr lang="kk-KZ" b="1" dirty="0" smtClean="0"/>
          </a:p>
          <a:p>
            <a:r>
              <a:rPr lang="kk-KZ" b="1" dirty="0" smtClean="0"/>
              <a:t>2. Қандай жағдайларда эмоцияңызды басқара алмайсыз?</a:t>
            </a:r>
          </a:p>
          <a:p>
            <a:endParaRPr lang="kk-KZ" b="1" dirty="0" smtClean="0"/>
          </a:p>
          <a:p>
            <a:r>
              <a:rPr lang="kk-KZ" b="1" dirty="0" smtClean="0"/>
              <a:t>3. Жалпы эмоцияны басқару сіздің қолыңыздан келе ме? Қандай жұмыс арқылы эмоцияны басқаруға қол жеткізем деп ойлайсыз.</a:t>
            </a:r>
          </a:p>
          <a:p>
            <a:endParaRPr lang="kk-KZ" b="1" dirty="0" smtClean="0"/>
          </a:p>
          <a:p>
            <a:r>
              <a:rPr lang="kk-KZ" b="1" dirty="0" smtClean="0"/>
              <a:t>4. Адамдармен қарым-қатынаста эмоцияңызды басқара алмаудың зиянын көрдіңіз бе? Яғни кейін өкінген кезіңіз болды ма? </a:t>
            </a:r>
          </a:p>
          <a:p>
            <a:pPr>
              <a:buNone/>
            </a:pPr>
            <a:r>
              <a:rPr lang="kk-KZ" b="1" dirty="0" smtClean="0"/>
              <a:t>	Енді өкінбес үшін не істеу керек?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000240"/>
            <a:ext cx="8286808" cy="2428892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>
                <a:solidFill>
                  <a:srgbClr val="7030A0"/>
                </a:solidFill>
              </a:rPr>
              <a:t>Өз эмоцияларын басқара алуды үйренген адам, </a:t>
            </a:r>
            <a:br>
              <a:rPr lang="kk-KZ" sz="4000" b="1" dirty="0" smtClean="0">
                <a:solidFill>
                  <a:srgbClr val="7030A0"/>
                </a:solidFill>
              </a:rPr>
            </a:br>
            <a:r>
              <a:rPr lang="kk-KZ" sz="4000" b="1" dirty="0" smtClean="0">
                <a:solidFill>
                  <a:srgbClr val="7030A0"/>
                </a:solidFill>
              </a:rPr>
              <a:t>өз өмірінің қожайыны болмақ</a:t>
            </a:r>
            <a:r>
              <a:rPr lang="ru-RU" sz="3200" dirty="0" smtClean="0">
                <a:solidFill>
                  <a:srgbClr val="7030A0"/>
                </a:solidFill>
              </a:rPr>
              <a:t/>
            </a:r>
            <a:br>
              <a:rPr lang="ru-RU" sz="3200" dirty="0" smtClean="0">
                <a:solidFill>
                  <a:srgbClr val="7030A0"/>
                </a:solidFill>
              </a:rPr>
            </a:br>
            <a:endParaRPr lang="ru-RU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548</TotalTime>
  <Words>1300</Words>
  <PresentationFormat>Экран (4:3)</PresentationFormat>
  <Paragraphs>137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Эркер</vt:lpstr>
      <vt:lpstr>Эмоция, оны қалай басқару керек?</vt:lpstr>
      <vt:lpstr>Эмоция (фр. «emotion», лат. «enoveo» – толғану) – адам мен жануарлардың ішкі және сыртқы тітіркендіргіштер әсеріне реакциясы; қоршаған ортамен қарым-қатынас негізінде пайда болатын көңіл күй.</vt:lpstr>
      <vt:lpstr>Слайд 3</vt:lpstr>
      <vt:lpstr>Слайд 4</vt:lpstr>
      <vt:lpstr>Слайд 5</vt:lpstr>
      <vt:lpstr>Психологтар 4 негізгі эмоцияны ажыратады</vt:lpstr>
      <vt:lpstr>Слайд 7</vt:lpstr>
      <vt:lpstr>ЭМОЦИЯНЫ БАСҚАРУДЫ ҚАЛАЙ ҮЙРЕНУГЕ БОЛАДЫ </vt:lpstr>
      <vt:lpstr>Бір сәттік эмоцияға тосқауыл қояйық</vt:lpstr>
      <vt:lpstr>ЭМОЦИЯНЫ ҚАЛАЙ БАСҚАРУҒА БОЛАДЫ </vt:lpstr>
      <vt:lpstr>Эмоциялар бірнеше түрге бөлінеді: </vt:lpstr>
      <vt:lpstr>НЕЛІКТЕН ЭМОЦИЯНЫ БАҚЫЛАУ КЕРЕК? </vt:lpstr>
      <vt:lpstr>Слайд 13</vt:lpstr>
      <vt:lpstr>Слайд 14</vt:lpstr>
      <vt:lpstr>Слайд 15</vt:lpstr>
      <vt:lpstr>СІЗ ӨЗІҢІЗДІҢ ЭМОЦИЯЛАРЫҢЫЗДЫ БАСҚАРУДЫ ҚАЛАЙ ҮЙРЕНЕСІЗ?</vt:lpstr>
      <vt:lpstr>СІЗ ӨЗІҢІЗДІҢ ЭМОЦИЯЛАРЫҢЫЗДЫ БАСҚАРУДЫ ҚАЛАЙ ҮЙРЕНЕСІЗ? </vt:lpstr>
      <vt:lpstr>ЭМОЦИЯЛАР МЕН СЕЗІМДЕРДІ ҚАЛАЙ БАСҚАРУҒА БОЛАТЫНДЫҒЫН БІЛУ НЕГЕ МАҢЫЗДЫ? </vt:lpstr>
      <vt:lpstr>Егер сіз мәселеге ақыл-ой гигиенасы жағынан қарасаңыз, келесі жаттығулар сізге тұрақты қуаныш табуға көмектеседі: </vt:lpstr>
      <vt:lpstr>Слайд 20</vt:lpstr>
      <vt:lpstr>Эмоцияны басқару жолдары </vt:lpstr>
      <vt:lpstr>Дабыстық жаттығулар</vt:lpstr>
      <vt:lpstr>«Бірақ» жаттығуы </vt:lpstr>
      <vt:lpstr>Кері байланыс</vt:lpstr>
      <vt:lpstr>Өз эмоцияларын басқара алуды үйренген адам,  өз өмірінің қожайыны болмақ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63</cp:revision>
  <dcterms:created xsi:type="dcterms:W3CDTF">2020-12-20T08:33:56Z</dcterms:created>
  <dcterms:modified xsi:type="dcterms:W3CDTF">2021-01-09T05:48:50Z</dcterms:modified>
</cp:coreProperties>
</file>